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0E14D-68C2-4D07-8B86-34AE26202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0E4B82-5023-4C8D-8E26-D829737C5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47FA3-23A8-4FF5-80A4-A54A18E6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EA18F-C10E-4F0D-A92E-8AF39C0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E1500-77B4-4799-9C63-A0DB6308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3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30604-207E-4137-82CF-325F08B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332391-5A30-4180-A9D6-EAFAE9B8E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B37425-DF6D-4A7F-A8A6-82FC57C0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FBF7FC-AEB4-4B04-9B0F-8678320E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64F97-5108-4240-90E3-9C92D242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8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8FD8BC-688D-4011-88F1-17F6134B4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FB203C-8A1E-4749-93D6-FA67C7AA3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FA7FA2-C7CD-414A-A9EC-95CE67EF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A0793F-1C62-468F-A884-2E5CD34E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713295-132F-4E97-9811-E459F9D1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A9757-3A3C-4D4E-9825-EEBA300C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64C895-CD86-4BB9-9B40-40CBFF9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DF0127-CD34-4528-8C4F-30D86980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F3B08-5690-41BF-8808-703D3C67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FFE9D7-A951-444C-B647-41C6E62E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7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9A85A-BE04-4A5F-8F0A-AFC0D984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E20A43-8B4C-43A5-92C8-04AEE235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77A72A-F05C-4499-A394-23579E06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4C3E0-7E9D-482F-A3B7-CB4384D1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F746C-0DA6-443A-BDE8-85A54E5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3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A2F89-834C-4033-A607-7F4725CE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DE8152-F699-43DC-B248-375C906D9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154465-9513-452E-B31C-94BCAB5D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68673-614C-4BF5-A310-9C4FA559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2C52B1-8382-404C-BE6C-2AAB10074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1ABBED-AC0B-4B89-95AE-B1CF0015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58193-5A82-4BCF-8B02-DF4D0147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01864D-7C01-431C-B6A7-D0C8ABA3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9C3F4E-5B2A-4EE6-ABED-33D59C7E1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E2C9D5-9E5D-4EE1-AF3B-AB67E9C84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5752BE-16B1-473E-A3AD-DA9EC1DA7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4DD626-04E3-43C7-9D0A-0FBAA884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050F88-F502-42EB-AA90-E427366B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F4F497-FFED-43B8-9D35-388E0C68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5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8808A-39AC-448C-9642-2A11F40D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E92DD8-04A5-416A-A2C3-688DA2FA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2277EB-5CCB-4034-AD45-0F23ED97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6B3A9F-84E5-4FEE-920B-485C9A6C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59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564744-5BAE-4DFE-AD42-AB797D1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C3E3C7-E5E2-4FCD-9EEF-CB1873D0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1DCA84-56DB-4A47-B8CD-035F5372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2A1FF-90A7-4019-9873-48C109F2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8DBA7-BA2D-4D4D-9114-B4A3FEBA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DAC379-D4E9-4068-8ECD-03906628E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8F518B-5658-4E52-8AAF-464BAFDE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ED93D1-3D80-4567-A4D6-A99A13F1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4491E6-DC8B-42CD-B1E5-AED05F46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8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A13C2-7A41-452F-A006-04FE679D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8D5BE0-F395-4F35-88FF-1A185F245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2696F2-1AA4-4B63-9E6C-8DEA58C60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E667D-0CE1-4444-AE04-775E2A86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92AA4C-E1D4-4040-86E1-0B9FA1CA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3B1DED-469F-46D1-B46D-0ECD3955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0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187C69-406D-466B-B0C5-139962F1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92DBFD-3BEA-4F0D-9E7F-5F98B31C6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76D0E6-9A08-48A3-8F0A-1EFDA78A0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9332-9FAF-42DF-96AA-7ADEB4369901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B42CCC-59FE-417B-A3DF-87BB38DFF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9AA7D9-0B7D-475F-9C01-AA112E015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FDD1-57E7-4E8F-B059-9C93027402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84D08-F2A4-44CC-9969-EBF107B89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fr-FR" dirty="0"/>
              <a:t>Détourner les anneaux olympiques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F7B6D1-F31C-42F8-A233-DF0BE54F3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0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C8CEC8-0F99-4C46-B5C2-254FE9D11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8" r="-2" b="19079"/>
          <a:stretch/>
        </p:blipFill>
        <p:spPr>
          <a:xfrm>
            <a:off x="642938" y="647700"/>
            <a:ext cx="5418138" cy="29241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76C1E4B-D618-4475-ACCB-A002A7FE36D8}"/>
              </a:ext>
            </a:extLst>
          </p:cNvPr>
          <p:cNvSpPr txBox="1"/>
          <p:nvPr/>
        </p:nvSpPr>
        <p:spPr>
          <a:xfrm>
            <a:off x="642938" y="3057525"/>
            <a:ext cx="5418138" cy="5127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 dirty="0">
                <a:solidFill>
                  <a:srgbClr val="FFFFFF"/>
                </a:solidFill>
              </a:rPr>
              <a:t>Andy Mercer </a:t>
            </a:r>
            <a:r>
              <a:rPr lang="fr-FR" sz="1300" b="1" u="sng" dirty="0" err="1">
                <a:solidFill>
                  <a:srgbClr val="FFFFFF"/>
                </a:solidFill>
              </a:rPr>
              <a:t>Olympian</a:t>
            </a:r>
            <a:r>
              <a:rPr lang="fr-FR" sz="1300" b="1" u="sng" dirty="0">
                <a:solidFill>
                  <a:srgbClr val="FFFFFF"/>
                </a:solidFill>
              </a:rPr>
              <a:t> Street Art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BEA884-DF9D-494F-BFDE-E94CB47EE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" r="-2" b="30843"/>
          <a:stretch/>
        </p:blipFill>
        <p:spPr bwMode="auto">
          <a:xfrm>
            <a:off x="642938" y="3644900"/>
            <a:ext cx="5418138" cy="2563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92498C-B8EB-41E0-81F2-8264A56C7ED2}"/>
              </a:ext>
            </a:extLst>
          </p:cNvPr>
          <p:cNvSpPr txBox="1"/>
          <p:nvPr/>
        </p:nvSpPr>
        <p:spPr>
          <a:xfrm>
            <a:off x="642938" y="5695950"/>
            <a:ext cx="5418138" cy="5127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>
                <a:solidFill>
                  <a:srgbClr val="FFFFFF"/>
                </a:solidFill>
              </a:rPr>
              <a:t>Toaster Crew </a:t>
            </a:r>
            <a:r>
              <a:rPr lang="fr-FR" sz="1300" b="1" u="sng">
                <a:solidFill>
                  <a:srgbClr val="FFFFFF"/>
                </a:solidFill>
              </a:rPr>
              <a:t>Olympic rings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1244F4-B9DF-42DD-8149-B6DFF8505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50" r="2" b="257"/>
          <a:stretch/>
        </p:blipFill>
        <p:spPr>
          <a:xfrm>
            <a:off x="6135688" y="647700"/>
            <a:ext cx="5411788" cy="29241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815C30-4DD1-4663-AF3E-EB0E5D46B2E4}"/>
              </a:ext>
            </a:extLst>
          </p:cNvPr>
          <p:cNvSpPr txBox="1"/>
          <p:nvPr/>
        </p:nvSpPr>
        <p:spPr>
          <a:xfrm>
            <a:off x="6135688" y="3057525"/>
            <a:ext cx="5411788" cy="5127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 err="1">
                <a:solidFill>
                  <a:srgbClr val="FFFFFF"/>
                </a:solidFill>
              </a:rPr>
              <a:t>Bansky</a:t>
            </a:r>
            <a:r>
              <a:rPr lang="fr-FR" sz="1300">
                <a:solidFill>
                  <a:srgbClr val="FFFFFF"/>
                </a:solidFill>
              </a:rPr>
              <a:t> </a:t>
            </a:r>
            <a:r>
              <a:rPr lang="fr-FR" sz="1300" b="1" u="sng" err="1">
                <a:solidFill>
                  <a:srgbClr val="FFFFFF"/>
                </a:solidFill>
              </a:rPr>
              <a:t>Javelin</a:t>
            </a:r>
            <a:r>
              <a:rPr lang="fr-FR" sz="1300" b="1" u="sng">
                <a:solidFill>
                  <a:srgbClr val="FFFFFF"/>
                </a:solidFill>
              </a:rPr>
              <a:t> Missile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1BC476-005A-45D8-B5B2-63A09B95DF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71"/>
          <a:stretch/>
        </p:blipFill>
        <p:spPr>
          <a:xfrm>
            <a:off x="6135688" y="3644900"/>
            <a:ext cx="5411788" cy="25638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D175BF-C199-4A50-AD5C-B50B0CE3CF5C}"/>
              </a:ext>
            </a:extLst>
          </p:cNvPr>
          <p:cNvSpPr txBox="1"/>
          <p:nvPr/>
        </p:nvSpPr>
        <p:spPr>
          <a:xfrm>
            <a:off x="6135688" y="5695950"/>
            <a:ext cx="5411788" cy="5127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 err="1">
                <a:solidFill>
                  <a:srgbClr val="FFFFFF"/>
                </a:solidFill>
              </a:rPr>
              <a:t>Bansky</a:t>
            </a:r>
            <a:r>
              <a:rPr lang="fr-FR" sz="1300">
                <a:solidFill>
                  <a:srgbClr val="FFFFFF"/>
                </a:solidFill>
              </a:rPr>
              <a:t>  </a:t>
            </a:r>
            <a:r>
              <a:rPr lang="fr-FR" sz="1300" b="1" u="sng">
                <a:solidFill>
                  <a:srgbClr val="FFFFFF"/>
                </a:solidFill>
              </a:rPr>
              <a:t>100m Dash</a:t>
            </a:r>
          </a:p>
        </p:txBody>
      </p:sp>
    </p:spTree>
    <p:extLst>
      <p:ext uri="{BB962C8B-B14F-4D97-AF65-F5344CB8AC3E}">
        <p14:creationId xmlns:p14="http://schemas.microsoft.com/office/powerpoint/2010/main" val="118789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75094E-A7BC-49E9-959A-A18269AA7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8" r="-4" b="-4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2050" name="Picture 2" descr="drapeaux-jo-pastels2">
            <a:extLst>
              <a:ext uri="{FF2B5EF4-FFF2-40B4-BE49-F238E27FC236}">
                <a16:creationId xmlns:a16="http://schemas.microsoft.com/office/drawing/2014/main" id="{3514CD6E-5688-4B35-9848-C757CC3F0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9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04A9CAC-4A75-40B2-88E1-DAD425C3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38" r="3" b="4708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494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6A5191B-A314-47D1-9CC1-C89E4235F280}"/>
              </a:ext>
            </a:extLst>
          </p:cNvPr>
          <p:cNvSpPr txBox="1"/>
          <p:nvPr/>
        </p:nvSpPr>
        <p:spPr>
          <a:xfrm>
            <a:off x="1842052" y="751344"/>
            <a:ext cx="85078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Mission :</a:t>
            </a:r>
          </a:p>
          <a:p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Détourner le symbole des anneaux olympiques…</a:t>
            </a:r>
          </a:p>
          <a:p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Contraintes :</a:t>
            </a:r>
          </a:p>
          <a:p>
            <a:pPr marL="285750" indent="-285750">
              <a:buFontTx/>
              <a:buChar char="-"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Respecter le nombre d’anneaux</a:t>
            </a:r>
          </a:p>
          <a:p>
            <a:pPr marL="285750" indent="-285750">
              <a:buFontTx/>
              <a:buChar char="-"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Respecter les couleurs des anneaux</a:t>
            </a:r>
          </a:p>
          <a:p>
            <a:pPr marL="285750" indent="-285750">
              <a:buFontTx/>
              <a:buChar char="-"/>
            </a:pP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Donner une autre forme que celle des anneaux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2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de sur les anneaux olympiques avec Scratch">
            <a:extLst>
              <a:ext uri="{FF2B5EF4-FFF2-40B4-BE49-F238E27FC236}">
                <a16:creationId xmlns:a16="http://schemas.microsoft.com/office/drawing/2014/main" id="{C0FE1980-3D56-4CC0-85A8-4F5B9F61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283884"/>
            <a:ext cx="5291666" cy="42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265C233-3FD8-4CF6-B23D-DB34FB96A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72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47</Words>
  <Application>Microsoft Office PowerPoint</Application>
  <PresentationFormat>Grand écran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Thème Office</vt:lpstr>
      <vt:lpstr>Détourner les anneaux olympiques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Dorvillé</dc:creator>
  <cp:lastModifiedBy>Franck Dorvillé</cp:lastModifiedBy>
  <cp:revision>3</cp:revision>
  <dcterms:created xsi:type="dcterms:W3CDTF">2021-02-10T17:23:21Z</dcterms:created>
  <dcterms:modified xsi:type="dcterms:W3CDTF">2021-03-15T12:22:44Z</dcterms:modified>
</cp:coreProperties>
</file>