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1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6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2A12-1259-4CB2-B5A6-283EA18150DE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FAA7-738F-4488-A021-BA984AAFBD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61C4-1BD1-4A1D-9FDE-F9542E1A2F95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16F7-B9F9-490F-B5F4-4EF3AA3FFC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93AA-B283-4CEE-9F54-2EFF3633D85B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F76F-2A1B-4F6F-99EB-511FA3B3AE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5C77-C09C-492A-9F47-4AB613331D4C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289-25D0-489D-9107-446E940E8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6973-053C-4644-8306-A212F2CA7ADF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C685-C244-445A-B8B8-E89AE7652A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122-5691-4971-82E6-85F29DB02980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6289-16D6-4E95-8D63-A622B9BE44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1EDA-8980-4A30-B9B1-83DEAC8142ED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BBC5-2DC5-4D3D-A91A-73363341A5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4AFD-AD91-4EFC-B10C-427746974D5F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DA09-6089-440B-B237-3126D8A700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BC9B-8CB0-4002-AF1D-3A6B6E2C8BA0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09C1-7201-4B97-AFF2-2EEEA2BB4A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525-6200-486B-A650-46BE1B19D716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427E-B3D7-4256-A77E-A4876BAB6F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14E-3D8B-43E1-9A8B-3E8FC600244A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EF2D-3B85-446D-8C35-E129C83FF2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9CFBC-9A88-4CF7-B19F-6649113B3FFB}" type="datetimeFigureOut">
              <a:rPr lang="fr-FR"/>
              <a:pPr>
                <a:defRPr/>
              </a:pPr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83845-59B5-4D83-B521-E3399B6FED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ac-amiens.fr/ulisdemarl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villages-dplus.com/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alloire.net/f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5795963" y="4424062"/>
          <a:ext cx="2276499" cy="1224263"/>
        </p:xfrm>
        <a:graphic>
          <a:graphicData uri="http://schemas.openxmlformats.org/presentationml/2006/ole">
            <p:oleObj spid="_x0000_s1026" name="Image bitmap" r:id="rId3" imgW="699608" imgH="601417" progId="PBrush">
              <p:embed/>
            </p:oleObj>
          </a:graphicData>
        </a:graphic>
      </p:graphicFrame>
      <p:sp>
        <p:nvSpPr>
          <p:cNvPr id="1027" name="Titre 1"/>
          <p:cNvSpPr>
            <a:spLocks noGrp="1"/>
          </p:cNvSpPr>
          <p:nvPr>
            <p:ph type="ctrTitle"/>
          </p:nvPr>
        </p:nvSpPr>
        <p:spPr>
          <a:xfrm>
            <a:off x="179512" y="3357563"/>
            <a:ext cx="8712968" cy="1079500"/>
          </a:xfrm>
        </p:spPr>
        <p:txBody>
          <a:bodyPr/>
          <a:lstStyle/>
          <a:p>
            <a:pPr eaLnBrk="1" hangingPunct="1"/>
            <a:r>
              <a:rPr lang="fr-FR" sz="5400" b="1" dirty="0" smtClean="0">
                <a:latin typeface="Calibri Light" pitchFamily="34" charset="0"/>
              </a:rPr>
              <a:t>26 mars au 1</a:t>
            </a:r>
            <a:r>
              <a:rPr lang="fr-FR" sz="5400" b="1" baseline="30000" dirty="0" smtClean="0">
                <a:latin typeface="Calibri Light" pitchFamily="34" charset="0"/>
              </a:rPr>
              <a:t>er</a:t>
            </a:r>
            <a:r>
              <a:rPr lang="fr-FR" sz="5400" b="1" dirty="0" smtClean="0">
                <a:latin typeface="Calibri Light" pitchFamily="34" charset="0"/>
              </a:rPr>
              <a:t> avril 2018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8400" y="5105400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3600" dirty="0" smtClean="0">
              <a:solidFill>
                <a:schemeClr val="tx1"/>
              </a:solidFill>
              <a:latin typeface="CordiaUPC" pitchFamily="34" charset="-34"/>
              <a:ea typeface="+mj-ea"/>
              <a:cs typeface="CordiaUPC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CordiaUPC" pitchFamily="34" charset="-34"/>
                <a:ea typeface="+mj-ea"/>
                <a:cs typeface="CordiaUPC" pitchFamily="34" charset="-34"/>
              </a:rPr>
              <a:t>Collège </a:t>
            </a:r>
            <a:r>
              <a:rPr lang="fr-FR" sz="3600" b="1" dirty="0">
                <a:solidFill>
                  <a:schemeClr val="tx1"/>
                </a:solidFill>
                <a:latin typeface="CordiaUPC" pitchFamily="34" charset="-34"/>
                <a:ea typeface="+mj-ea"/>
                <a:cs typeface="CordiaUPC" pitchFamily="34" charset="-34"/>
              </a:rPr>
              <a:t>de </a:t>
            </a:r>
            <a:r>
              <a:rPr lang="fr-FR" sz="3600" b="1" dirty="0" smtClean="0">
                <a:solidFill>
                  <a:schemeClr val="tx1"/>
                </a:solidFill>
                <a:latin typeface="CordiaUPC" pitchFamily="34" charset="-34"/>
                <a:ea typeface="+mj-ea"/>
                <a:cs typeface="CordiaUPC" pitchFamily="34" charset="-34"/>
              </a:rPr>
              <a:t>Marly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CordiaUPC" pitchFamily="34" charset="-34"/>
                <a:ea typeface="+mj-ea"/>
                <a:cs typeface="CordiaUPC" pitchFamily="34" charset="-34"/>
              </a:rPr>
              <a:t>RIBECOURT</a:t>
            </a:r>
            <a:endParaRPr lang="fr-FR" sz="3600" b="1" dirty="0">
              <a:solidFill>
                <a:schemeClr val="tx1"/>
              </a:solidFill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8" name="Picture 4" descr="Résultat de recherche d'images pour &quot;evad&amp;vous ski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786322"/>
            <a:ext cx="2924175" cy="1314451"/>
          </a:xfrm>
          <a:prstGeom prst="rect">
            <a:avLst/>
          </a:prstGeom>
          <a:noFill/>
        </p:spPr>
      </p:pic>
      <p:pic>
        <p:nvPicPr>
          <p:cNvPr id="4" name="Picture 4" descr="Résultat de recherche d'images pour &quot;valloir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7166"/>
            <a:ext cx="3071834" cy="307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476250"/>
            <a:ext cx="8280400" cy="619283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u="sng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6000" b="1" dirty="0"/>
              <a:t>	</a:t>
            </a:r>
            <a:r>
              <a:rPr lang="fr-FR" sz="9600" b="1" u="sng" dirty="0" smtClean="0"/>
              <a:t>Tout </a:t>
            </a:r>
            <a:r>
              <a:rPr lang="fr-FR" sz="9600" b="1" u="sng" dirty="0"/>
              <a:t>médicament </a:t>
            </a:r>
            <a:r>
              <a:rPr lang="fr-FR" sz="9600" b="1" u="sng" dirty="0" smtClean="0"/>
              <a:t>est </a:t>
            </a:r>
            <a:r>
              <a:rPr lang="fr-FR" sz="9600" b="1" u="sng" dirty="0"/>
              <a:t>strictement interdit à l’exception de la présentation d’une ordonnance </a:t>
            </a:r>
            <a:r>
              <a:rPr lang="fr-FR" sz="9600" b="1" u="sng" dirty="0" smtClean="0"/>
              <a:t>lors de la montée dans le car.</a:t>
            </a:r>
            <a:endParaRPr lang="fr-FR" sz="9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9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7200" dirty="0" smtClean="0"/>
              <a:t>Nous </a:t>
            </a:r>
            <a:r>
              <a:rPr lang="fr-FR" sz="7200" dirty="0"/>
              <a:t>ne serons pas tenus responsables de la perte ou du vol des objets (téléphone, appareil </a:t>
            </a:r>
            <a:r>
              <a:rPr lang="fr-FR" sz="7200" dirty="0" smtClean="0"/>
              <a:t>photo, console</a:t>
            </a:r>
            <a:r>
              <a:rPr lang="fr-FR" sz="7200" dirty="0"/>
              <a:t>, argent de poche...) qu'emporte votre enfant, </a:t>
            </a:r>
            <a:r>
              <a:rPr lang="fr-FR" sz="7200" dirty="0" smtClean="0"/>
              <a:t>à bon entendeur….</a:t>
            </a:r>
            <a:endParaRPr lang="fr-FR" sz="72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6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 l="33075" t="36914" r="29126" b="28387"/>
          <a:stretch>
            <a:fillRect/>
          </a:stretch>
        </p:blipFill>
        <p:spPr bwMode="auto">
          <a:xfrm>
            <a:off x="7308850" y="2492375"/>
            <a:ext cx="1079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 eaLnBrk="1" hangingPunct="1">
              <a:buFont typeface="Arial" charset="0"/>
              <a:buNone/>
            </a:pPr>
            <a:r>
              <a:rPr lang="fr-FR" dirty="0" smtClean="0"/>
              <a:t>Suivez les aventures de votre enfant sur le BLOG:</a:t>
            </a:r>
          </a:p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 algn="ctr" eaLnBrk="1" hangingPunct="1">
              <a:buFont typeface="Arial" charset="0"/>
              <a:buNone/>
            </a:pPr>
            <a:r>
              <a:rPr lang="fr-FR" sz="3600" dirty="0" smtClean="0">
                <a:hlinkClick r:id="rId2"/>
              </a:rPr>
              <a:t>http://blogs.ac-amiens.fr/ulisdemarly</a:t>
            </a:r>
            <a:endParaRPr lang="fr-FR" sz="3600" dirty="0" smtClean="0"/>
          </a:p>
          <a:p>
            <a:pPr algn="ctr" eaLnBrk="1" hangingPunct="1">
              <a:buFont typeface="Arial" charset="0"/>
              <a:buNone/>
            </a:pPr>
            <a:r>
              <a:rPr lang="fr-FR" dirty="0" smtClean="0"/>
              <a:t>Catégorie « SKI 2018 »</a:t>
            </a:r>
          </a:p>
          <a:p>
            <a:pPr algn="ctr" eaLnBrk="1" hangingPunct="1">
              <a:buFont typeface="Arial" charset="0"/>
              <a:buNone/>
            </a:pPr>
            <a:endParaRPr lang="fr-FR" dirty="0" smtClean="0"/>
          </a:p>
          <a:p>
            <a:pPr algn="ctr" eaLnBrk="1" hangingPunct="1">
              <a:buFont typeface="Arial" charset="0"/>
              <a:buNone/>
            </a:pPr>
            <a:r>
              <a:rPr lang="fr-FR" i="1" dirty="0" smtClean="0"/>
              <a:t>Une vidéo souvenir sera projetée</a:t>
            </a:r>
          </a:p>
          <a:p>
            <a:pPr algn="ctr" eaLnBrk="1" hangingPunct="1">
              <a:buFont typeface="Arial" charset="0"/>
              <a:buNone/>
            </a:pPr>
            <a:r>
              <a:rPr lang="fr-FR" i="1" dirty="0" smtClean="0"/>
              <a:t>au mois de mai, la date sera affichée </a:t>
            </a:r>
          </a:p>
          <a:p>
            <a:pPr algn="ctr" eaLnBrk="1" hangingPunct="1">
              <a:buFont typeface="Arial" charset="0"/>
              <a:buNone/>
            </a:pPr>
            <a:r>
              <a:rPr lang="fr-FR" i="1" dirty="0" smtClean="0"/>
              <a:t>dans le collège courant avril.</a:t>
            </a:r>
          </a:p>
          <a:p>
            <a:pPr algn="ctr" eaLnBrk="1" hangingPunct="1">
              <a:buFont typeface="Arial" charset="0"/>
              <a:buNone/>
            </a:pPr>
            <a:endParaRPr lang="fr-FR" dirty="0" smtClean="0"/>
          </a:p>
          <a:p>
            <a:pPr algn="ctr" eaLnBrk="1" hangingPunct="1">
              <a:buFont typeface="Arial" charset="0"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/>
              <a:t>Transport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fr-FR" dirty="0" smtClean="0"/>
              <a:t>    La société </a:t>
            </a:r>
            <a:r>
              <a:rPr lang="fr-FR" dirty="0" err="1" smtClean="0"/>
              <a:t>AlsaVosges</a:t>
            </a:r>
            <a:r>
              <a:rPr lang="fr-FR" dirty="0" smtClean="0"/>
              <a:t>, basée à Lunéville, assurera le transport.</a:t>
            </a:r>
          </a:p>
          <a:p>
            <a:pPr algn="just" eaLnBrk="1" hangingPunct="1">
              <a:buFont typeface="Arial" charset="0"/>
              <a:buNone/>
            </a:pPr>
            <a:endParaRPr lang="fr-FR" dirty="0" smtClean="0"/>
          </a:p>
          <a:p>
            <a:pPr algn="just" eaLnBrk="1" hangingPunct="1">
              <a:buFont typeface="Arial" charset="0"/>
              <a:buNone/>
            </a:pPr>
            <a:r>
              <a:rPr lang="fr-FR" dirty="0" smtClean="0"/>
              <a:t>- </a:t>
            </a:r>
            <a:r>
              <a:rPr lang="fr-FR" u="sng" dirty="0" smtClean="0"/>
              <a:t>Lundi 26 mars </a:t>
            </a:r>
            <a:r>
              <a:rPr lang="fr-FR" dirty="0" smtClean="0"/>
              <a:t>: </a:t>
            </a:r>
            <a:r>
              <a:rPr lang="fr-FR" dirty="0" err="1" smtClean="0"/>
              <a:t>rdv</a:t>
            </a:r>
            <a:r>
              <a:rPr lang="fr-FR" dirty="0" smtClean="0"/>
              <a:t> 5h00 parking du collège / départ 5h30 – arrivée à Valloire 16h30.</a:t>
            </a:r>
          </a:p>
          <a:p>
            <a:pPr algn="just" eaLnBrk="1" hangingPunct="1">
              <a:buFont typeface="Arial" charset="0"/>
              <a:buNone/>
            </a:pPr>
            <a:r>
              <a:rPr lang="fr-FR" dirty="0" smtClean="0"/>
              <a:t>- </a:t>
            </a:r>
            <a:r>
              <a:rPr lang="fr-FR" u="sng" dirty="0" smtClean="0"/>
              <a:t>Samedi 31 mars</a:t>
            </a:r>
            <a:r>
              <a:rPr lang="fr-FR" dirty="0" smtClean="0"/>
              <a:t> : départ 20h30 après le dîner – arrivée </a:t>
            </a:r>
            <a:r>
              <a:rPr lang="fr-FR" dirty="0" err="1" smtClean="0"/>
              <a:t>Ribécourt</a:t>
            </a:r>
            <a:r>
              <a:rPr lang="fr-FR" dirty="0" smtClean="0"/>
              <a:t> 7h00 le 1</a:t>
            </a:r>
            <a:r>
              <a:rPr lang="fr-FR" baseline="30000" dirty="0" smtClean="0"/>
              <a:t>er</a:t>
            </a:r>
            <a:r>
              <a:rPr lang="fr-FR" dirty="0" smtClean="0"/>
              <a:t>.04.</a:t>
            </a:r>
          </a:p>
          <a:p>
            <a:pPr algn="just" eaLnBrk="1" hangingPunct="1"/>
            <a:endParaRPr lang="fr-FR" dirty="0" smtClean="0"/>
          </a:p>
        </p:txBody>
      </p:sp>
      <p:pic>
        <p:nvPicPr>
          <p:cNvPr id="28674" name="Picture 2" descr="http://static.selectour-afat.com/sites/1730/Autocars%20C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880320" cy="1390116"/>
          </a:xfrm>
          <a:prstGeom prst="rect">
            <a:avLst/>
          </a:prstGeom>
          <a:noFill/>
        </p:spPr>
      </p:pic>
      <p:pic>
        <p:nvPicPr>
          <p:cNvPr id="28676" name="Picture 4" descr="Résultat de recherche d'images pour &quot;1er avril clipar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1296144" cy="143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dirty="0" smtClean="0"/>
              <a:t>Déroulement du séjour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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Départ lundi 26 mars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- 5h30 Parking du collège.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Arrivée prévue à Valloire vers 16h30.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Récupération du matériel : skis, bâtons, casques.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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Du mardi 27 au samedi 31 mars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42 élèves divisés en 4 groupes de 10-11 élèves chacun, en fonction de leur niveau.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2 groupes 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matin 9h30–11h30 et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 groupes l’après-midi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14h–16h, 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cours avec l’ Ecole du Ski Français (ESF) et 2 professeurs du collège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                 </a:t>
            </a:r>
            <a:r>
              <a:rPr lang="fr-FR" sz="2800" i="1" u="sng" dirty="0" smtClean="0">
                <a:latin typeface="Times New Roman" pitchFamily="18" charset="0"/>
                <a:cs typeface="Times New Roman" pitchFamily="18" charset="0"/>
              </a:rPr>
              <a:t>Pas de cours le jeudi.</a:t>
            </a:r>
            <a:endParaRPr lang="fr-FR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Image 11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572140"/>
            <a:ext cx="10096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Résultat de recherche d'images pour &quot;dessin sk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879" y="260648"/>
            <a:ext cx="1680121" cy="175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476250"/>
            <a:ext cx="8363272" cy="5649913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ebdings"/>
              <a:buChar char="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2 groupes qui ne seront pas avec les moniteurs ESF seront sur les pistes avec 4 professeurs (2 par groupe) : ski, luge, balade…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en alternance matin / après-midi.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 eaLnBrk="1" fontAlgn="auto" hangingPunct="1">
              <a:spcAft>
                <a:spcPts val="0"/>
              </a:spcAft>
              <a:buFont typeface="Webdings"/>
              <a:buChar char=""/>
              <a:defRPr/>
            </a:pPr>
            <a:r>
              <a:rPr lang="fr-FR" sz="2800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Samedi 31 mars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: restitution du matériel en soirée.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Départ après le dîner à 20h30.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 eaLnBrk="1" fontAlgn="auto" hangingPunct="1">
              <a:spcAft>
                <a:spcPts val="0"/>
              </a:spcAft>
              <a:buFont typeface="Webdings"/>
              <a:buChar char=""/>
              <a:defRPr/>
            </a:pPr>
            <a:r>
              <a:rPr lang="fr-FR" sz="2800" u="sng" dirty="0" smtClean="0">
                <a:latin typeface="Times New Roman" pitchFamily="18" charset="0"/>
                <a:cs typeface="Times New Roman" pitchFamily="18" charset="0"/>
                <a:sym typeface="Webdings"/>
              </a:rPr>
              <a:t>Dimanche 1</a:t>
            </a:r>
            <a:r>
              <a:rPr lang="fr-FR" sz="2800" u="sng" baseline="30000" dirty="0" smtClean="0">
                <a:latin typeface="Times New Roman" pitchFamily="18" charset="0"/>
                <a:cs typeface="Times New Roman" pitchFamily="18" charset="0"/>
                <a:sym typeface="Webdings"/>
              </a:rPr>
              <a:t>er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  <a:sym typeface="Webdings"/>
              </a:rPr>
              <a:t>  avril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: arrivée à Ribécourt prévue vers 7h00.</a:t>
            </a:r>
          </a:p>
          <a:p>
            <a:pPr algn="just" eaLnBrk="1" fontAlgn="auto" hangingPunct="1">
              <a:spcAft>
                <a:spcPts val="0"/>
              </a:spcAft>
              <a:buFont typeface="Webdings"/>
              <a:buChar char=""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sz="2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Chaque parent veillera personnellement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sz="2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à récupérer son enfant.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Aucun retour individuel n’est autorisé</a:t>
            </a:r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ebdings"/>
              <a:buChar char=""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pic>
        <p:nvPicPr>
          <p:cNvPr id="5123" name="Image 8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565400"/>
            <a:ext cx="5048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Résultat de recherche d'images pour &quot;dessin sk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919" y="1700808"/>
            <a:ext cx="1320081" cy="103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fr-FR" sz="2400" dirty="0" smtClean="0"/>
              <a:t>Idéalement situé au cœur de la station et à 80 m des remontées mécaniques, le Village D + (qui tire son nom de </a:t>
            </a:r>
            <a:r>
              <a:rPr lang="fr-FR" sz="2400" b="1" dirty="0" smtClean="0"/>
              <a:t>D</a:t>
            </a:r>
            <a:r>
              <a:rPr lang="fr-FR" sz="2400" dirty="0" smtClean="0"/>
              <a:t>énivelé positif), centre moderne et confortable, vous accueillera dans un cadre chaleureux et familial. </a:t>
            </a:r>
          </a:p>
          <a:p>
            <a:pPr marL="0" indent="0" algn="just" eaLnBrk="1" hangingPunct="1">
              <a:buNone/>
            </a:pPr>
            <a:r>
              <a:rPr lang="fr-FR" sz="2400" dirty="0" smtClean="0"/>
              <a:t>Chambres de 2 à 6 lits, toutes équipées de salles d’eau.</a:t>
            </a:r>
          </a:p>
          <a:p>
            <a:pPr marL="0" indent="0" algn="just" eaLnBrk="1" hangingPunct="1">
              <a:buNone/>
            </a:pPr>
            <a:r>
              <a:rPr lang="fr-FR" sz="2400" i="1" dirty="0" smtClean="0"/>
              <a:t>Plus d’informations: </a:t>
            </a:r>
            <a:r>
              <a:rPr lang="fr-FR" sz="2400" i="1" dirty="0" smtClean="0">
                <a:hlinkClick r:id="rId2"/>
              </a:rPr>
              <a:t>www.villages-dplus.com/fr</a:t>
            </a:r>
            <a:endParaRPr lang="fr-FR" sz="2400" i="1" dirty="0" smtClean="0"/>
          </a:p>
          <a:p>
            <a:pPr marL="0" indent="0" algn="just" eaLnBrk="1" hangingPunct="1">
              <a:buNone/>
            </a:pPr>
            <a:endParaRPr lang="fr-FR" sz="2400" dirty="0" smtClean="0"/>
          </a:p>
          <a:p>
            <a:pPr eaLnBrk="1" hangingPunct="1">
              <a:buFont typeface="Arial" charset="0"/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VILLAGE D+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42225" t="39586" r="43010" b="45649"/>
          <a:stretch>
            <a:fillRect/>
          </a:stretch>
        </p:blipFill>
        <p:spPr bwMode="auto">
          <a:xfrm>
            <a:off x="6643702" y="214290"/>
            <a:ext cx="1802368" cy="14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089145" cy="2057371"/>
          </a:xfrm>
          <a:prstGeom prst="rect">
            <a:avLst/>
          </a:prstGeom>
          <a:noFill/>
        </p:spPr>
      </p:pic>
      <p:pic>
        <p:nvPicPr>
          <p:cNvPr id="25606" name="Picture 6" descr="Résultat de recherche d'images pour &quot;village D+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429132"/>
            <a:ext cx="3220077" cy="2143140"/>
          </a:xfrm>
          <a:prstGeom prst="rect">
            <a:avLst/>
          </a:prstGeom>
          <a:noFill/>
        </p:spPr>
      </p:pic>
      <p:pic>
        <p:nvPicPr>
          <p:cNvPr id="25608" name="Picture 8" descr="Résultat de recherche d'images pour &quot;village D+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71942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u="sng" dirty="0" smtClean="0"/>
              <a:t>La station – Le Domaine</a:t>
            </a:r>
          </a:p>
        </p:txBody>
      </p:sp>
      <p:sp>
        <p:nvSpPr>
          <p:cNvPr id="6147" name="Espace réservé du contenu 6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42928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fr-FR" sz="2800" dirty="0" smtClean="0"/>
              <a:t>Au pied du célèbre col du Galibier, </a:t>
            </a:r>
          </a:p>
          <a:p>
            <a:pPr marL="0" indent="0" algn="just" eaLnBrk="1" hangingPunct="1">
              <a:buNone/>
            </a:pPr>
            <a:r>
              <a:rPr lang="fr-FR" sz="2800" dirty="0" smtClean="0"/>
              <a:t>Valloire (Savoie) tire son nom de « Vallée </a:t>
            </a:r>
          </a:p>
          <a:p>
            <a:pPr marL="0" indent="0" algn="just" eaLnBrk="1" hangingPunct="1">
              <a:buNone/>
            </a:pPr>
            <a:r>
              <a:rPr lang="fr-FR" sz="2800" dirty="0" smtClean="0"/>
              <a:t>d'Or </a:t>
            </a:r>
            <a:r>
              <a:rPr lang="fr-FR" sz="2500" dirty="0" smtClean="0"/>
              <a:t>» .</a:t>
            </a:r>
          </a:p>
          <a:p>
            <a:pPr marL="0" indent="0" algn="just" eaLnBrk="1" hangingPunct="1">
              <a:buNone/>
            </a:pPr>
            <a:r>
              <a:rPr lang="fr-FR" sz="2800" dirty="0" smtClean="0"/>
              <a:t>Le village de 1 300 habitants déploie ses multiples charmes autour des 17 hameaux qui le composent, étagés entre 1 400 m et 1 800 m. </a:t>
            </a:r>
          </a:p>
          <a:p>
            <a:pPr marL="0" indent="0" algn="just" eaLnBrk="1" hangingPunct="1"/>
            <a:r>
              <a:rPr lang="fr-FR" sz="2800" u="sng" dirty="0" smtClean="0"/>
              <a:t> 150km de pistes </a:t>
            </a:r>
            <a:r>
              <a:rPr lang="fr-FR" sz="2800" dirty="0" smtClean="0"/>
              <a:t>: 89 pistes tous niveaux.</a:t>
            </a:r>
          </a:p>
          <a:p>
            <a:pPr marL="0" indent="0" algn="just" eaLnBrk="1" hangingPunct="1"/>
            <a:r>
              <a:rPr lang="fr-FR" sz="2800" dirty="0" smtClean="0"/>
              <a:t> 30 remontées mécaniques : 2 télécabines, 17 télésièges et 11 téléskis.</a:t>
            </a:r>
          </a:p>
          <a:p>
            <a:pPr marL="0" indent="0" algn="just" eaLnBrk="1" hangingPunct="1"/>
            <a:r>
              <a:rPr lang="fr-FR" sz="2800" dirty="0" smtClean="0"/>
              <a:t> 400 </a:t>
            </a:r>
            <a:r>
              <a:rPr lang="fr-FR" sz="2800" dirty="0" err="1" smtClean="0"/>
              <a:t>enneigeurs</a:t>
            </a:r>
            <a:r>
              <a:rPr lang="fr-FR" sz="2800" dirty="0" smtClean="0"/>
              <a:t> et 70% du domaine au dessus de 2000 m.</a:t>
            </a:r>
          </a:p>
          <a:p>
            <a:pPr marL="0" indent="0" algn="just" eaLnBrk="1" hangingPunct="1">
              <a:buNone/>
            </a:pPr>
            <a:r>
              <a:rPr lang="fr-FR" sz="2800" i="1" dirty="0" smtClean="0"/>
              <a:t>Plus d’informations: </a:t>
            </a:r>
            <a:r>
              <a:rPr lang="fr-FR" sz="2800" i="1" dirty="0" smtClean="0">
                <a:hlinkClick r:id="rId2"/>
              </a:rPr>
              <a:t>www.valloire.net/fr</a:t>
            </a:r>
            <a:endParaRPr lang="fr-FR" sz="2800" i="1" dirty="0" smtClean="0"/>
          </a:p>
          <a:p>
            <a:pPr marL="0" indent="0" algn="just" eaLnBrk="1" hangingPunct="1">
              <a:buNone/>
            </a:pPr>
            <a:endParaRPr lang="fr-FR" sz="2800" dirty="0" smtClean="0"/>
          </a:p>
          <a:p>
            <a:pPr marL="0" indent="0" algn="just" eaLnBrk="1" hangingPunct="1">
              <a:buNone/>
            </a:pPr>
            <a:endParaRPr lang="fr-FR" sz="2800" dirty="0" smtClean="0"/>
          </a:p>
          <a:p>
            <a:pPr eaLnBrk="1" hangingPunct="1">
              <a:buFont typeface="Arial" charset="0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49312" t="53613" r="21748" b="16856"/>
          <a:stretch>
            <a:fillRect/>
          </a:stretch>
        </p:blipFill>
        <p:spPr bwMode="auto">
          <a:xfrm>
            <a:off x="6357950" y="142852"/>
            <a:ext cx="278605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16699" r="21157" b="29688"/>
          <a:stretch>
            <a:fillRect/>
          </a:stretch>
        </p:blipFill>
        <p:spPr bwMode="auto">
          <a:xfrm>
            <a:off x="214282" y="214290"/>
            <a:ext cx="8799979" cy="64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 l="22337" t="35437" r="43997" b="30603"/>
          <a:stretch>
            <a:fillRect/>
          </a:stretch>
        </p:blipFill>
        <p:spPr bwMode="auto">
          <a:xfrm>
            <a:off x="7235825" y="908050"/>
            <a:ext cx="12239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u="sng" smtClean="0"/>
              <a:t>TROUSSEAU</a:t>
            </a:r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4668837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	</a:t>
            </a: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i="1" u="sng" dirty="0"/>
              <a:t>Nourriture </a:t>
            </a:r>
            <a:r>
              <a:rPr lang="fr-FR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/>
              <a:t>Attention</a:t>
            </a:r>
            <a:r>
              <a:rPr lang="fr-FR" dirty="0"/>
              <a:t> : votre enfant doit être muni d'un </a:t>
            </a:r>
            <a:r>
              <a:rPr lang="fr-FR" b="1" dirty="0"/>
              <a:t>sac à </a:t>
            </a:r>
            <a:r>
              <a:rPr lang="fr-FR" b="1" dirty="0" smtClean="0"/>
              <a:t>dos, et non à bandoulière.</a:t>
            </a:r>
            <a:endParaRPr lang="fr-FR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u="sng" dirty="0" smtClean="0"/>
              <a:t>Pique-nique</a:t>
            </a:r>
            <a:r>
              <a:rPr lang="fr-FR" dirty="0" smtClean="0"/>
              <a:t> : pour </a:t>
            </a:r>
            <a:r>
              <a:rPr lang="fr-FR" dirty="0"/>
              <a:t>le </a:t>
            </a:r>
            <a:r>
              <a:rPr lang="fr-FR" dirty="0" smtClean="0"/>
              <a:t>lundi matin et midi</a:t>
            </a:r>
            <a:r>
              <a:rPr lang="fr-FR" dirty="0"/>
              <a:t>. (pas de boisson énergisante type </a:t>
            </a:r>
            <a:r>
              <a:rPr lang="fr-FR" dirty="0" err="1"/>
              <a:t>RedBull</a:t>
            </a:r>
            <a:r>
              <a:rPr lang="fr-FR" dirty="0"/>
              <a:t> </a:t>
            </a:r>
            <a:r>
              <a:rPr lang="fr-FR" dirty="0" smtClean="0"/>
              <a:t>!!! Merci.)</a:t>
            </a:r>
            <a:endParaRPr lang="fr-FR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Prévoir un peu d'argent </a:t>
            </a:r>
            <a:r>
              <a:rPr lang="fr-FR" dirty="0" smtClean="0"/>
              <a:t>si votre enfant souhaite ramener un souvenir: </a:t>
            </a:r>
            <a:r>
              <a:rPr lang="fr-FR" u="sng" dirty="0" smtClean="0"/>
              <a:t>il en sera seul responsable</a:t>
            </a:r>
            <a:r>
              <a:rPr lang="fr-FR" dirty="0" smtClean="0"/>
              <a:t>, les professeurs ne géreront pas l’argent de poche.</a:t>
            </a:r>
            <a:endParaRPr lang="fr-FR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Sacs plastiques (type sac poubelle ou autre)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trousse OBLIGATOIRE ! Un livret sera à compléter pendant le séjour.</a:t>
            </a:r>
            <a:endParaRPr lang="fr-FR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/>
              <a:t>Attention</a:t>
            </a:r>
            <a:r>
              <a:rPr lang="fr-FR" dirty="0"/>
              <a:t> : soyez raisonnables avec les bonbons, chips, etc.. Il ne s'agit pas d'être malade dans le bus, ni d'attraper des </a:t>
            </a:r>
            <a:r>
              <a:rPr lang="fr-FR" dirty="0" smtClean="0"/>
              <a:t>caries!...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 l="18018" t="25558" r="41528" b="23219"/>
          <a:stretch>
            <a:fillRect/>
          </a:stretch>
        </p:blipFill>
        <p:spPr bwMode="auto">
          <a:xfrm>
            <a:off x="2268538" y="1412875"/>
            <a:ext cx="7905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fr-FR" smtClean="0"/>
              <a:t>Afficher le trousseau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341</Words>
  <Application>Microsoft Office PowerPoint</Application>
  <PresentationFormat>Affichage à l'écran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Image bitmap</vt:lpstr>
      <vt:lpstr>26 mars au 1er avril 2018</vt:lpstr>
      <vt:lpstr>Transport</vt:lpstr>
      <vt:lpstr>Déroulement du séjour</vt:lpstr>
      <vt:lpstr>Diapositive 4</vt:lpstr>
      <vt:lpstr>LE VILLAGE D+</vt:lpstr>
      <vt:lpstr>La station – Le Domaine</vt:lpstr>
      <vt:lpstr>Diapositive 7</vt:lpstr>
      <vt:lpstr>TROUSSEAU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Date:</dc:title>
  <dc:creator>BROYART</dc:creator>
  <cp:lastModifiedBy>dausse</cp:lastModifiedBy>
  <cp:revision>75</cp:revision>
  <dcterms:created xsi:type="dcterms:W3CDTF">2014-03-19T07:47:18Z</dcterms:created>
  <dcterms:modified xsi:type="dcterms:W3CDTF">2018-01-29T12:22:25Z</dcterms:modified>
</cp:coreProperties>
</file>