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71" r:id="rId3"/>
    <p:sldId id="272" r:id="rId4"/>
    <p:sldId id="264" r:id="rId5"/>
    <p:sldId id="265" r:id="rId6"/>
    <p:sldId id="258" r:id="rId7"/>
    <p:sldId id="266" r:id="rId8"/>
    <p:sldId id="257" r:id="rId9"/>
    <p:sldId id="263" r:id="rId10"/>
    <p:sldId id="269" r:id="rId11"/>
    <p:sldId id="261" r:id="rId12"/>
    <p:sldId id="256" r:id="rId13"/>
  </p:sldIdLst>
  <p:sldSz cx="83534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308" y="-90"/>
      </p:cViewPr>
      <p:guideLst>
        <p:guide orient="horz" pos="2160"/>
        <p:guide pos="2631"/>
      </p:guideLst>
    </p:cSldViewPr>
  </p:slideViewPr>
  <p:outlineViewPr>
    <p:cViewPr>
      <p:scale>
        <a:sx n="33" d="100"/>
        <a:sy n="33" d="100"/>
      </p:scale>
      <p:origin x="36" y="3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17671" y="3699804"/>
            <a:ext cx="7587694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17671" y="1433732"/>
            <a:ext cx="7587694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337083" y="3550126"/>
            <a:ext cx="2714863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301479" y="3550126"/>
            <a:ext cx="2714863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147797" y="3526302"/>
            <a:ext cx="41767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4EF6C-43B1-4822-9FB9-1FAF83C3CC47}" type="datetimeFigureOut">
              <a:rPr lang="fr-FR" smtClean="0"/>
              <a:pPr/>
              <a:t>26/05/2016</a:t>
            </a:fld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AE39EB-74E1-4CC8-88D9-FBA0F7EC903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ransition spd="med" advTm="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4EF6C-43B1-4822-9FB9-1FAF83C3CC47}" type="datetimeFigureOut">
              <a:rPr lang="fr-FR" smtClean="0"/>
              <a:pPr/>
              <a:t>26/05/2016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E39EB-74E1-4CC8-88D9-FBA0F7EC90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056233" y="274639"/>
            <a:ext cx="1879521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17671" y="274639"/>
            <a:ext cx="5499338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4EF6C-43B1-4822-9FB9-1FAF83C3CC47}" type="datetimeFigureOut">
              <a:rPr lang="fr-FR" smtClean="0"/>
              <a:pPr/>
              <a:t>26/05/2016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E39EB-74E1-4CC8-88D9-FBA0F7EC90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17671" y="1524000"/>
            <a:ext cx="7518083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F4EF6C-43B1-4822-9FB9-1FAF83C3CC47}" type="datetimeFigureOut">
              <a:rPr lang="fr-FR" smtClean="0"/>
              <a:pPr/>
              <a:t>26/05/2016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2AE39EB-74E1-4CC8-88D9-FBA0F7EC903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  <p:transition spd="med" advTm="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4EF6C-43B1-4822-9FB9-1FAF83C3CC47}" type="datetimeFigureOut">
              <a:rPr lang="fr-FR" smtClean="0"/>
              <a:pPr/>
              <a:t>26/05/2016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E39EB-74E1-4CC8-88D9-FBA0F7EC903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6507" y="3505200"/>
            <a:ext cx="7239635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6507" y="4958864"/>
            <a:ext cx="7239635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26507" y="4916993"/>
            <a:ext cx="7239635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4EF6C-43B1-4822-9FB9-1FAF83C3CC47}" type="datetimeFigureOut">
              <a:rPr lang="fr-FR" smtClean="0"/>
              <a:pPr/>
              <a:t>26/05/2016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E39EB-74E1-4CC8-88D9-FBA0F7EC903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17671" y="1524000"/>
            <a:ext cx="3708921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246324" y="1524000"/>
            <a:ext cx="3708921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p:transition spd="med" advTm="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E39EB-74E1-4CC8-88D9-FBA0F7EC903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4EF6C-43B1-4822-9FB9-1FAF83C3CC47}" type="datetimeFigureOut">
              <a:rPr lang="fr-FR" smtClean="0"/>
              <a:pPr/>
              <a:t>26/05/2016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17671" y="1399593"/>
            <a:ext cx="3690880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17671" y="2201896"/>
            <a:ext cx="3689429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247775" y="2201896"/>
            <a:ext cx="3689429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7671" y="155448"/>
            <a:ext cx="7518083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246324" y="1399593"/>
            <a:ext cx="3690880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14274" y="2180219"/>
            <a:ext cx="3424904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343781" y="2180219"/>
            <a:ext cx="3424904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4EF6C-43B1-4822-9FB9-1FAF83C3CC47}" type="datetimeFigureOut">
              <a:rPr lang="fr-FR" smtClean="0"/>
              <a:pPr/>
              <a:t>26/05/2016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E39EB-74E1-4CC8-88D9-FBA0F7EC903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  <p:transition spd="med" advTm="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4EF6C-43B1-4822-9FB9-1FAF83C3CC47}" type="datetimeFigureOut">
              <a:rPr lang="fr-FR" smtClean="0"/>
              <a:pPr/>
              <a:t>26/05/2016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E39EB-74E1-4CC8-88D9-FBA0F7EC90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17671" y="457200"/>
            <a:ext cx="5708174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195457" y="1600200"/>
            <a:ext cx="1812693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195457" y="457200"/>
            <a:ext cx="1809909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F4EF6C-43B1-4822-9FB9-1FAF83C3CC47}" type="datetimeFigureOut">
              <a:rPr lang="fr-FR" smtClean="0"/>
              <a:pPr/>
              <a:t>26/05/2016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2AE39EB-74E1-4CC8-88D9-FBA0F7EC903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ransition spd="med" advTm="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56233" y="457200"/>
            <a:ext cx="1879521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17671" y="457200"/>
            <a:ext cx="5499338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56233" y="1600200"/>
            <a:ext cx="1879521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4EF6C-43B1-4822-9FB9-1FAF83C3CC47}" type="datetimeFigureOut">
              <a:rPr lang="fr-FR" smtClean="0"/>
              <a:pPr/>
              <a:t>26/05/2016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AE39EB-74E1-4CC8-88D9-FBA0F7EC903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ransition spd="med" advTm="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17671" y="1447800"/>
            <a:ext cx="7518083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290502" y="6203667"/>
            <a:ext cx="2366804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BF4EF6C-43B1-4822-9FB9-1FAF83C3CC47}" type="datetimeFigureOut">
              <a:rPr lang="fr-FR" smtClean="0"/>
              <a:pPr/>
              <a:t>26/05/2016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49133" y="6203667"/>
            <a:ext cx="3271758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683411" y="6181531"/>
            <a:ext cx="556895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2AE39EB-74E1-4CC8-88D9-FBA0F7EC903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17671" y="152400"/>
            <a:ext cx="7518083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 advTm="5000">
    <p:wip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2800" dirty="0" smtClean="0"/>
              <a:t>Les élèves de TCMS ont mis en place avec leur professeur de vente Madame Jamal un projet de </a:t>
            </a:r>
            <a:r>
              <a:rPr lang="fr-FR" sz="2800" dirty="0" smtClean="0"/>
              <a:t>solidarité humanitaire.</a:t>
            </a:r>
            <a:endParaRPr lang="fr-FR" sz="2800" dirty="0" smtClean="0"/>
          </a:p>
          <a:p>
            <a:pPr algn="just"/>
            <a:r>
              <a:rPr lang="fr-FR" sz="2800" dirty="0" smtClean="0"/>
              <a:t>L’objectif de ce projet était de récolter auprès de l’ensemble de la communauté de </a:t>
            </a:r>
            <a:r>
              <a:rPr lang="fr-FR" sz="2800" dirty="0" smtClean="0"/>
              <a:t>du </a:t>
            </a:r>
            <a:r>
              <a:rPr lang="fr-FR" sz="2800" dirty="0" smtClean="0"/>
              <a:t>lycée professionnel La Forêt des vêtements, chaussures, jouets et linge de maison en vue d’aider une population dans le besoin.</a:t>
            </a:r>
          </a:p>
          <a:p>
            <a:pPr algn="just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PROJET DE SOLIDARITE</a:t>
            </a:r>
            <a:br>
              <a:rPr lang="fr-FR" b="1" dirty="0" smtClean="0"/>
            </a:br>
            <a:r>
              <a:rPr lang="fr-FR" b="1" dirty="0" smtClean="0"/>
              <a:t>TCMS</a:t>
            </a:r>
            <a:endParaRPr lang="fr-FR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4812" cy="40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7173" y="0"/>
            <a:ext cx="676251" cy="57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17671" y="152400"/>
            <a:ext cx="7518083" cy="2062154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/>
              <a:t>Travail à la chaîne, </a:t>
            </a:r>
            <a:r>
              <a:rPr lang="fr-FR" sz="3200" b="1" dirty="0" smtClean="0"/>
              <a:t>communication, travail </a:t>
            </a:r>
            <a:r>
              <a:rPr lang="fr-FR" sz="3200" b="1" dirty="0" smtClean="0"/>
              <a:t>d’équipe,</a:t>
            </a:r>
            <a:br>
              <a:rPr lang="fr-FR" sz="3200" b="1" dirty="0" smtClean="0"/>
            </a:br>
            <a:r>
              <a:rPr lang="fr-FR" sz="3200" b="1" dirty="0" smtClean="0"/>
              <a:t>organisation, logistique…pour transporter les cartons jusqu’au véhicule!</a:t>
            </a:r>
            <a:endParaRPr lang="fr-FR" sz="32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882148">
            <a:off x="4851253" y="3241098"/>
            <a:ext cx="3879692" cy="236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923172">
            <a:off x="-700930" y="3261636"/>
            <a:ext cx="4008401" cy="202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7952" y="2428868"/>
            <a:ext cx="254793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04812" cy="40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7173" y="0"/>
            <a:ext cx="676251" cy="57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CAP VENTE\photo projet de solidarité\20160502_1424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59193" y="1546860"/>
            <a:ext cx="6035040" cy="4526280"/>
          </a:xfrm>
          <a:prstGeom prst="rect">
            <a:avLst/>
          </a:prstGeom>
          <a:noFill/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Une photo avec les représentants du Secours Catholique!</a:t>
            </a:r>
            <a:endParaRPr lang="fr-F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47688" cy="50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4297" y="0"/>
            <a:ext cx="819127" cy="69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26507" y="2071678"/>
            <a:ext cx="7100411" cy="273963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1936" y="357166"/>
            <a:ext cx="7587694" cy="1280888"/>
          </a:xfrm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/>
              <a:t>Une partie des TCMS…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1026" name="Picture 2" descr="H:\CAP VENTE\photo projet de solidarité\20160502_134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12" y="1142984"/>
            <a:ext cx="7215238" cy="5286412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4812" cy="40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7173" y="0"/>
            <a:ext cx="676251" cy="57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dirty="0" smtClean="0"/>
              <a:t>Ce projet était initialement prévu pour  venir en aide aux refugiés syriens à Calais. Mais, pour des raisons de </a:t>
            </a:r>
            <a:r>
              <a:rPr lang="fr-FR" sz="3200" dirty="0" smtClean="0"/>
              <a:t>besoin, </a:t>
            </a:r>
            <a:r>
              <a:rPr lang="fr-FR" sz="3200" dirty="0" smtClean="0"/>
              <a:t>cette collecte a finalement été destinée au </a:t>
            </a:r>
            <a:r>
              <a:rPr lang="fr-FR" sz="3200" dirty="0" smtClean="0">
                <a:solidFill>
                  <a:srgbClr val="FF0000"/>
                </a:solidFill>
              </a:rPr>
              <a:t>Secours Catholique de Creil</a:t>
            </a:r>
            <a:r>
              <a:rPr lang="fr-FR" sz="3200" dirty="0" smtClean="0"/>
              <a:t>. Cette association </a:t>
            </a:r>
            <a:r>
              <a:rPr lang="fr-FR" sz="3200" dirty="0" smtClean="0"/>
              <a:t>vien</a:t>
            </a:r>
            <a:r>
              <a:rPr lang="fr-FR" sz="3200" dirty="0" smtClean="0"/>
              <a:t>t également en aide auprès d’</a:t>
            </a:r>
            <a:r>
              <a:rPr lang="fr-FR" sz="3200" dirty="0" smtClean="0"/>
              <a:t>une </a:t>
            </a:r>
            <a:r>
              <a:rPr lang="fr-FR" sz="3200" dirty="0" smtClean="0"/>
              <a:t>population précaire et nécessiteuse du bassin creillois</a:t>
            </a:r>
            <a:r>
              <a:rPr lang="fr-FR" dirty="0" smtClean="0"/>
              <a:t>.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PROJET DE SOLIDARITE</a:t>
            </a:r>
            <a:br>
              <a:rPr lang="fr-FR" b="1" dirty="0" smtClean="0"/>
            </a:br>
            <a:r>
              <a:rPr lang="fr-FR" b="1" dirty="0" smtClean="0"/>
              <a:t>TCMS</a:t>
            </a:r>
            <a:endParaRPr lang="fr-FR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4812" cy="40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7173" y="0"/>
            <a:ext cx="676251" cy="57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319192" y="285728"/>
            <a:ext cx="4857784" cy="1066800"/>
          </a:xfrm>
        </p:spPr>
        <p:txBody>
          <a:bodyPr>
            <a:noAutofit/>
          </a:bodyPr>
          <a:lstStyle/>
          <a:p>
            <a:pPr algn="ctr"/>
            <a:r>
              <a:rPr lang="fr-FR" sz="4000" b="1" dirty="0" smtClean="0"/>
              <a:t>Affiche réalisée par les élèves de TCMS</a:t>
            </a:r>
            <a:endParaRPr lang="fr-FR" sz="4000" b="1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47688" y="1398442"/>
          <a:ext cx="7143800" cy="5459558"/>
        </p:xfrm>
        <a:graphic>
          <a:graphicData uri="http://schemas.openxmlformats.org/presentationml/2006/ole">
            <p:oleObj spid="_x0000_s1026" name="Acrobat Document" r:id="rId3" imgW="7550280" imgH="10710000" progId="AcroExch.Document.11">
              <p:embed/>
            </p:oleObj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604812" cy="40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77173" y="0"/>
            <a:ext cx="676251" cy="57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Organisation de la collecte</a:t>
            </a:r>
            <a:endParaRPr lang="fr-FR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r-FR" dirty="0" smtClean="0"/>
              <a:t>Les élèves de TCMS ont organisé avec enthousiasme et conviction toute la logistique de cette opération. En effet, ils ont trié les dons par famille de produit, plié les </a:t>
            </a:r>
            <a:r>
              <a:rPr lang="fr-FR" dirty="0" smtClean="0"/>
              <a:t>vêtements… </a:t>
            </a:r>
            <a:r>
              <a:rPr lang="fr-FR" dirty="0" smtClean="0"/>
              <a:t>Ensuite ils ont rangé soigneusement les dons dans les cartons en prenant soin d’indiquer la nature du don sur chaque colis. 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5" name="Picture 2" descr="H:\CAP VENTE\photo projet de solidarité\20160502_1351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710037">
            <a:off x="406666" y="1861993"/>
            <a:ext cx="3708400" cy="3420644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4812" cy="40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7173" y="0"/>
            <a:ext cx="676251" cy="57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TRI DES VÊTEMENTS</a:t>
            </a:r>
            <a:endParaRPr lang="fr-FR" b="1" dirty="0"/>
          </a:p>
        </p:txBody>
      </p:sp>
      <p:pic>
        <p:nvPicPr>
          <p:cNvPr id="1026" name="Picture 2" descr="E:\tof sam\20160225_1352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513" y="1695450"/>
            <a:ext cx="7518400" cy="42291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4812" cy="40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7173" y="0"/>
            <a:ext cx="676251" cy="57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/>
              <a:t>La collecte a permis de récolter </a:t>
            </a:r>
            <a:r>
              <a:rPr lang="fr-FR" b="1" dirty="0" smtClean="0">
                <a:solidFill>
                  <a:srgbClr val="FF0000"/>
                </a:solidFill>
              </a:rPr>
              <a:t>35 cartons. 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:\CAP VENTE\photo projet de solidarité\20160502_1412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 rot="4975307">
            <a:off x="657" y="2017547"/>
            <a:ext cx="4527914" cy="3470564"/>
          </a:xfrm>
          <a:prstGeom prst="rect">
            <a:avLst/>
          </a:prstGeom>
          <a:noFill/>
        </p:spPr>
      </p:pic>
      <p:sp>
        <p:nvSpPr>
          <p:cNvPr id="9" name="Espace réservé du contenu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Des vêtements pour femmes, hommes, enfants;</a:t>
            </a:r>
          </a:p>
          <a:p>
            <a:r>
              <a:rPr lang="fr-FR" dirty="0" smtClean="0"/>
              <a:t>Des chaussures pour hommes, femmes, enfants;</a:t>
            </a:r>
          </a:p>
          <a:p>
            <a:r>
              <a:rPr lang="fr-FR" dirty="0" smtClean="0"/>
              <a:t>Du linge de maison;</a:t>
            </a:r>
          </a:p>
          <a:p>
            <a:r>
              <a:rPr lang="fr-FR" dirty="0" smtClean="0"/>
              <a:t>Des jouets;</a:t>
            </a:r>
          </a:p>
          <a:p>
            <a:r>
              <a:rPr lang="fr-FR" dirty="0" smtClean="0"/>
              <a:t>Des cartables</a:t>
            </a:r>
          </a:p>
          <a:p>
            <a:r>
              <a:rPr lang="fr-FR" dirty="0" smtClean="0"/>
              <a:t>…</a:t>
            </a:r>
            <a:endParaRPr lang="fr-F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4812" cy="40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3210" y="1"/>
            <a:ext cx="590213" cy="50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1936" y="1142984"/>
            <a:ext cx="3687761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Espace réservé du texte 9"/>
          <p:cNvSpPr>
            <a:spLocks noGrp="1"/>
          </p:cNvSpPr>
          <p:nvPr>
            <p:ph type="body" idx="2"/>
          </p:nvPr>
        </p:nvSpPr>
        <p:spPr>
          <a:xfrm>
            <a:off x="4462464" y="1142984"/>
            <a:ext cx="3545687" cy="4714908"/>
          </a:xfrm>
        </p:spPr>
        <p:txBody>
          <a:bodyPr>
            <a:normAutofit fontScale="92500"/>
          </a:bodyPr>
          <a:lstStyle/>
          <a:p>
            <a:r>
              <a:rPr lang="fr-FR" sz="2400" b="1" dirty="0" smtClean="0">
                <a:solidFill>
                  <a:schemeClr val="tx1"/>
                </a:solidFill>
              </a:rPr>
              <a:t>Le lundi 25 avril, deux responsables du Secours Catholique (dont </a:t>
            </a:r>
            <a:r>
              <a:rPr lang="fr-FR" sz="2400" b="1" dirty="0" err="1" smtClean="0">
                <a:solidFill>
                  <a:schemeClr val="tx1"/>
                </a:solidFill>
              </a:rPr>
              <a:t>M.Romani</a:t>
            </a:r>
            <a:r>
              <a:rPr lang="fr-FR" sz="2400" b="1" dirty="0" smtClean="0">
                <a:solidFill>
                  <a:schemeClr val="tx1"/>
                </a:solidFill>
              </a:rPr>
              <a:t>) sont venus au lycée afin de récupérer la collecte. Ils étaient forts ravis et </a:t>
            </a:r>
            <a:r>
              <a:rPr lang="fr-FR" sz="2400" b="1" dirty="0" smtClean="0">
                <a:solidFill>
                  <a:schemeClr val="tx1"/>
                </a:solidFill>
              </a:rPr>
              <a:t>ont vivement  </a:t>
            </a:r>
            <a:r>
              <a:rPr lang="fr-FR" sz="2400" b="1" dirty="0" smtClean="0">
                <a:solidFill>
                  <a:schemeClr val="tx1"/>
                </a:solidFill>
              </a:rPr>
              <a:t>remercié </a:t>
            </a:r>
            <a:r>
              <a:rPr lang="fr-FR" sz="2400" b="1" dirty="0" smtClean="0">
                <a:solidFill>
                  <a:schemeClr val="tx1"/>
                </a:solidFill>
              </a:rPr>
              <a:t>les </a:t>
            </a:r>
            <a:r>
              <a:rPr lang="fr-FR" sz="2400" b="1" dirty="0" smtClean="0">
                <a:solidFill>
                  <a:schemeClr val="tx1"/>
                </a:solidFill>
              </a:rPr>
              <a:t>élèves pour leur implication et leur investissement dans ce projet</a:t>
            </a:r>
            <a:r>
              <a:rPr lang="fr-FR" b="1" dirty="0" smtClean="0">
                <a:solidFill>
                  <a:schemeClr val="tx1"/>
                </a:solidFill>
              </a:rPr>
              <a:t>. 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4812" cy="40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7173" y="0"/>
            <a:ext cx="676251" cy="57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CAP VENTE\photo projet de solidarité\20160502_1346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4941244">
            <a:off x="-68454" y="2475879"/>
            <a:ext cx="4075621" cy="3254827"/>
          </a:xfrm>
          <a:prstGeom prst="rect">
            <a:avLst/>
          </a:prstGeom>
          <a:noFill/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17671" y="642918"/>
            <a:ext cx="7518083" cy="2000264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L’acheminement des colis tout en respectant les compétences du CAP ECMS…</a:t>
            </a:r>
            <a:br>
              <a:rPr lang="fr-FR" b="1" dirty="0" smtClean="0"/>
            </a:br>
            <a:endParaRPr lang="fr-F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4812" cy="40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7173" y="0"/>
            <a:ext cx="676251" cy="57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H:\CAP VENTE\photo projet de solidarité\20160502_1403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648685">
            <a:off x="3795644" y="2309582"/>
            <a:ext cx="4128653" cy="350591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CAP VENTE\photo projet de solidarité\20160502_1403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922067">
            <a:off x="-189255" y="2427219"/>
            <a:ext cx="4692696" cy="2910972"/>
          </a:xfrm>
          <a:prstGeom prst="rect">
            <a:avLst/>
          </a:prstGeom>
          <a:noFill/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Acheminement des cartons vers le véhicule de transport…</a:t>
            </a:r>
            <a:endParaRPr lang="fr-FR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4812" cy="40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8612" y="1"/>
            <a:ext cx="604812" cy="51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H:\CAP VENTE\photo projet de solidarité\20160502_142441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572340">
            <a:off x="4535257" y="1641231"/>
            <a:ext cx="2946082" cy="457296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195</TotalTime>
  <Words>287</Words>
  <Application>Microsoft Office PowerPoint</Application>
  <PresentationFormat>Personnalisé</PresentationFormat>
  <Paragraphs>22</Paragraphs>
  <Slides>12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4" baseType="lpstr">
      <vt:lpstr>Papier</vt:lpstr>
      <vt:lpstr>Acrobat Document</vt:lpstr>
      <vt:lpstr>PROJET DE SOLIDARITE TCMS</vt:lpstr>
      <vt:lpstr>PROJET DE SOLIDARITE TCMS</vt:lpstr>
      <vt:lpstr>Affiche réalisée par les élèves de TCMS</vt:lpstr>
      <vt:lpstr>Organisation de la collecte</vt:lpstr>
      <vt:lpstr>TRI DES VÊTEMENTS</vt:lpstr>
      <vt:lpstr>   La collecte a permis de récolter 35 cartons. </vt:lpstr>
      <vt:lpstr>Diapositive 7</vt:lpstr>
      <vt:lpstr>     L’acheminement des colis tout en respectant les compétences du CAP ECMS… </vt:lpstr>
      <vt:lpstr>Acheminement des cartons vers le véhicule de transport…</vt:lpstr>
      <vt:lpstr>Travail à la chaîne, communication, travail d’équipe, organisation, logistique…pour transporter les cartons jusqu’au véhicule!</vt:lpstr>
      <vt:lpstr>Une photo avec les représentants du Secours Catholique!</vt:lpstr>
      <vt:lpstr>    Une partie des TCMS…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jamal</dc:creator>
  <cp:lastModifiedBy>EMAT</cp:lastModifiedBy>
  <cp:revision>36</cp:revision>
  <dcterms:created xsi:type="dcterms:W3CDTF">2016-05-19T07:37:10Z</dcterms:created>
  <dcterms:modified xsi:type="dcterms:W3CDTF">2016-05-26T09:03:52Z</dcterms:modified>
</cp:coreProperties>
</file>