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4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6053"/>
            <a:ext cx="5486400" cy="3244615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57246"/>
            <a:ext cx="5486400" cy="12192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7686837"/>
            <a:ext cx="1723072" cy="649111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7686838"/>
            <a:ext cx="3660458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543765"/>
            <a:ext cx="1628775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2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8350865"/>
            <a:ext cx="5967362" cy="145663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736951"/>
            <a:ext cx="5962695" cy="605683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9807495"/>
            <a:ext cx="5966460" cy="1327865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8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339615"/>
            <a:ext cx="5966460" cy="4982164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487349"/>
            <a:ext cx="5829300" cy="236595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7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339616"/>
            <a:ext cx="5710238" cy="4899972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6239588"/>
            <a:ext cx="5395914" cy="7901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7421507"/>
            <a:ext cx="5834064" cy="146002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4557"/>
            <a:ext cx="3622992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594" y="1435947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5371253"/>
            <a:ext cx="342900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42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999471"/>
            <a:ext cx="5831087" cy="4465484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6485896"/>
            <a:ext cx="5830206" cy="177757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673573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673573"/>
            <a:ext cx="3622992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354667"/>
            <a:ext cx="4783454" cy="231798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914809"/>
            <a:ext cx="1920240" cy="109745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5163670"/>
            <a:ext cx="1920240" cy="59716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913481"/>
            <a:ext cx="1920240" cy="111383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5162788"/>
            <a:ext cx="1920240" cy="59725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898429"/>
            <a:ext cx="1920240" cy="111383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5163670"/>
            <a:ext cx="1920240" cy="597169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0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354667"/>
            <a:ext cx="4786488" cy="23029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4145280"/>
            <a:ext cx="1920240" cy="267964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8526406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4145280"/>
            <a:ext cx="1920240" cy="268419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8526404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7312606"/>
            <a:ext cx="1920240" cy="121380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4145283"/>
            <a:ext cx="1920240" cy="268252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8526401"/>
            <a:ext cx="1920240" cy="260895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7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901440"/>
            <a:ext cx="5966460" cy="72339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5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328326"/>
            <a:ext cx="1157288" cy="75532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326446"/>
            <a:ext cx="4708526" cy="75550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677336"/>
            <a:ext cx="500381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532"/>
            <a:ext cx="6858000" cy="3310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339617"/>
            <a:ext cx="5966460" cy="4981218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6474180"/>
            <a:ext cx="5966461" cy="2407349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677336"/>
            <a:ext cx="1637348" cy="649111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677336"/>
            <a:ext cx="3622992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677336"/>
            <a:ext cx="500380" cy="649111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3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901440"/>
            <a:ext cx="2932934" cy="72339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901440"/>
            <a:ext cx="2930655" cy="72339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9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354667"/>
            <a:ext cx="4783455" cy="23029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882315"/>
            <a:ext cx="2762744" cy="146473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5569187"/>
            <a:ext cx="2932934" cy="556617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882315"/>
            <a:ext cx="2760466" cy="146473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5569187"/>
            <a:ext cx="2930656" cy="556617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709333"/>
            <a:ext cx="2314575" cy="28448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7573"/>
            <a:ext cx="3497580" cy="9807787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5554133"/>
            <a:ext cx="2314575" cy="55812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709333"/>
            <a:ext cx="3056798" cy="28448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335541"/>
            <a:ext cx="2755676" cy="97998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5554133"/>
            <a:ext cx="3056798" cy="55812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9219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358886"/>
            <a:ext cx="4783455" cy="229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901440"/>
            <a:ext cx="5966460" cy="72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11300181"/>
            <a:ext cx="160305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11299283"/>
            <a:ext cx="426053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677336"/>
            <a:ext cx="148304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63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389" y="1788529"/>
            <a:ext cx="5859379" cy="3244615"/>
          </a:xfrm>
        </p:spPr>
        <p:txBody>
          <a:bodyPr>
            <a:normAutofit/>
          </a:bodyPr>
          <a:lstStyle/>
          <a:p>
            <a:r>
              <a:rPr lang="fr-FR" dirty="0" smtClean="0"/>
              <a:t>Astronomie et astrologie en </a:t>
            </a:r>
            <a:r>
              <a:rPr lang="fr-FR" dirty="0" err="1" smtClean="0"/>
              <a:t>grece</a:t>
            </a:r>
            <a:r>
              <a:rPr lang="fr-FR" dirty="0" smtClean="0"/>
              <a:t> ancienne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Synthèse du cours de grec ancien devant le CDI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21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19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3" y="222835"/>
            <a:ext cx="6689558" cy="114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2775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7</TotalTime>
  <Words>15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Traînée de condensation</vt:lpstr>
      <vt:lpstr>Astronomie et astrologie en grece ancienne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Astronomie et astrologie en grece ancienne</dc:title>
  <dc:creator>A. Matok</dc:creator>
  <cp:lastModifiedBy>A. Matok</cp:lastModifiedBy>
  <cp:revision>1</cp:revision>
  <dcterms:created xsi:type="dcterms:W3CDTF">2021-05-28T20:14:47Z</dcterms:created>
  <dcterms:modified xsi:type="dcterms:W3CDTF">2021-05-28T20:21:54Z</dcterms:modified>
</cp:coreProperties>
</file>