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816DEF-C3C8-4CA5-9015-CE99ED613030}" type="datetimeFigureOut">
              <a:rPr lang="fr-FR" smtClean="0"/>
              <a:pPr/>
              <a:t>23/06/2012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42F96F-FAB2-4EEF-9D5C-364795A67A8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bg1"/>
                </a:solidFill>
              </a:rPr>
              <a:t>Idée originale de 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Laura B.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Axelle D.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Bambi D.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Sophie G.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Pierre L.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Samantha L.</a:t>
            </a:r>
          </a:p>
          <a:p>
            <a:pPr lvl="1"/>
            <a:r>
              <a:rPr lang="fr-FR" dirty="0" smtClean="0">
                <a:solidFill>
                  <a:schemeClr val="bg1"/>
                </a:solidFill>
              </a:rPr>
              <a:t>Marine P.</a:t>
            </a:r>
          </a:p>
          <a:p>
            <a:pPr lvl="1"/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Montage par Mme LEGRY Hélène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3">
      <a:dk1>
        <a:srgbClr val="000000"/>
      </a:dk1>
      <a:lt1>
        <a:sysClr val="window" lastClr="FFFFFF"/>
      </a:lt1>
      <a:dk2>
        <a:srgbClr val="A2B5E2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30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violences faites aux femmes</dc:title>
  <dc:creator>Hélène</dc:creator>
  <cp:lastModifiedBy>Hélène</cp:lastModifiedBy>
  <cp:revision>22</cp:revision>
  <dcterms:created xsi:type="dcterms:W3CDTF">2011-12-04T14:08:07Z</dcterms:created>
  <dcterms:modified xsi:type="dcterms:W3CDTF">2012-06-23T12:53:09Z</dcterms:modified>
</cp:coreProperties>
</file>