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3" r:id="rId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60648"/>
            <a:ext cx="8964488" cy="164219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  <a:latin typeface="Algerian" pitchFamily="82" charset="0"/>
              </a:rPr>
              <a:t>Arrêtez de pardonner!!</a:t>
            </a:r>
            <a:br>
              <a:rPr lang="fr-FR" dirty="0" smtClean="0">
                <a:solidFill>
                  <a:srgbClr val="C00000"/>
                </a:solidFill>
                <a:latin typeface="Algerian" pitchFamily="82" charset="0"/>
              </a:rPr>
            </a:br>
            <a:r>
              <a:rPr lang="fr-FR" dirty="0" smtClean="0">
                <a:solidFill>
                  <a:srgbClr val="C00000"/>
                </a:solidFill>
                <a:latin typeface="Algerian" pitchFamily="82" charset="0"/>
              </a:rPr>
              <a:t>Réagissez avant qu’il ne soit trop </a:t>
            </a:r>
            <a:r>
              <a:rPr lang="fr-FR" dirty="0" smtClean="0">
                <a:solidFill>
                  <a:srgbClr val="FF0000"/>
                </a:solidFill>
                <a:latin typeface="Algerian" pitchFamily="82" charset="0"/>
              </a:rPr>
              <a:t>tard!</a:t>
            </a:r>
            <a:endParaRPr lang="fr-FR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2131" t="1062" r="3751"/>
          <a:stretch>
            <a:fillRect/>
          </a:stretch>
        </p:blipFill>
        <p:spPr bwMode="auto">
          <a:xfrm rot="5400000">
            <a:off x="2486264" y="2346384"/>
            <a:ext cx="431548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Moins 4"/>
          <p:cNvSpPr/>
          <p:nvPr/>
        </p:nvSpPr>
        <p:spPr>
          <a:xfrm rot="5400000">
            <a:off x="3059832" y="3140968"/>
            <a:ext cx="360040" cy="36004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ersonnalisé 3">
      <a:dk1>
        <a:srgbClr val="000000"/>
      </a:dk1>
      <a:lt1>
        <a:sysClr val="window" lastClr="FFFFFF"/>
      </a:lt1>
      <a:dk2>
        <a:srgbClr val="A2B5E2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131</TotalTime>
  <Words>4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Apex</vt:lpstr>
      <vt:lpstr>Arrêtez de pardonner!! Réagissez avant qu’il ne soit trop tard!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violences faites aux femmes</dc:title>
  <dc:creator>Hélène</dc:creator>
  <cp:lastModifiedBy>Hélène</cp:lastModifiedBy>
  <cp:revision>22</cp:revision>
  <dcterms:created xsi:type="dcterms:W3CDTF">2011-12-04T14:08:07Z</dcterms:created>
  <dcterms:modified xsi:type="dcterms:W3CDTF">2012-06-23T12:52:49Z</dcterms:modified>
</cp:coreProperties>
</file>