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0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Et à chaque fois, c’est pareil…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837" t="13297" r="9050" b="8709"/>
          <a:stretch>
            <a:fillRect/>
          </a:stretch>
        </p:blipFill>
        <p:spPr bwMode="auto">
          <a:xfrm rot="5400000">
            <a:off x="2231739" y="2456892"/>
            <a:ext cx="446449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ensées 5"/>
          <p:cNvSpPr/>
          <p:nvPr/>
        </p:nvSpPr>
        <p:spPr>
          <a:xfrm>
            <a:off x="4788024" y="476672"/>
            <a:ext cx="4536504" cy="3096344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580112" y="1124744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C’est pas de sa faute… il a beaucoup de travail en ce moment… il est débordé et je sais qu’il m’aime. Je ne peux qu’accepter encore ses  excuses!!!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3">
      <a:dk1>
        <a:srgbClr val="000000"/>
      </a:dk1>
      <a:lt1>
        <a:sysClr val="window" lastClr="FFFFFF"/>
      </a:lt1>
      <a:dk2>
        <a:srgbClr val="A2B5E2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40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Et à chaque fois, c’est pareil…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violences faites aux femmes</dc:title>
  <dc:creator>Hélène</dc:creator>
  <cp:lastModifiedBy>Hélène</cp:lastModifiedBy>
  <cp:revision>22</cp:revision>
  <dcterms:created xsi:type="dcterms:W3CDTF">2011-12-04T14:08:07Z</dcterms:created>
  <dcterms:modified xsi:type="dcterms:W3CDTF">2012-06-23T12:52:26Z</dcterms:modified>
</cp:coreProperties>
</file>