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9" r:id="rId2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Les coups prennent le relais et s’amplifient avec le temps…</a:t>
            </a:r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5590" t="607" r="24075" b="7634"/>
          <a:stretch>
            <a:fillRect/>
          </a:stretch>
        </p:blipFill>
        <p:spPr bwMode="auto">
          <a:xfrm>
            <a:off x="1763688" y="1700808"/>
            <a:ext cx="4320480" cy="492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ensées 4"/>
          <p:cNvSpPr/>
          <p:nvPr/>
        </p:nvSpPr>
        <p:spPr>
          <a:xfrm rot="5400000">
            <a:off x="6120172" y="1016732"/>
            <a:ext cx="1656184" cy="3456384"/>
          </a:xfrm>
          <a:prstGeom prst="cloudCallou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6084168" y="2276872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</a:t>
            </a:r>
            <a:r>
              <a:rPr lang="fr-FR" b="1" dirty="0" smtClean="0"/>
              <a:t>Tu  l’as bien       mérité…!!</a:t>
            </a:r>
          </a:p>
          <a:p>
            <a:r>
              <a:rPr lang="fr-FR" b="1" dirty="0" smtClean="0"/>
              <a:t>  Ça t’apprendra!!!</a:t>
            </a:r>
            <a:endParaRPr lang="fr-FR" b="1" dirty="0"/>
          </a:p>
        </p:txBody>
      </p:sp>
      <p:sp>
        <p:nvSpPr>
          <p:cNvPr id="7" name="Pensées 6"/>
          <p:cNvSpPr/>
          <p:nvPr/>
        </p:nvSpPr>
        <p:spPr>
          <a:xfrm rot="5400000">
            <a:off x="6497960" y="3519264"/>
            <a:ext cx="1584176" cy="3275856"/>
          </a:xfrm>
          <a:prstGeom prst="cloudCallou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5868144" y="4581128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Excuses moi, je n’aurai pas dû… Je te promets que ça ne se reproduira plus!</a:t>
            </a:r>
            <a:endParaRPr lang="fr-FR" b="1" dirty="0"/>
          </a:p>
        </p:txBody>
      </p:sp>
      <p:sp>
        <p:nvSpPr>
          <p:cNvPr id="9" name="Moins 8"/>
          <p:cNvSpPr/>
          <p:nvPr/>
        </p:nvSpPr>
        <p:spPr>
          <a:xfrm>
            <a:off x="4283968" y="3933056"/>
            <a:ext cx="360040" cy="43204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Moins 9"/>
          <p:cNvSpPr/>
          <p:nvPr/>
        </p:nvSpPr>
        <p:spPr>
          <a:xfrm>
            <a:off x="4211960" y="2420888"/>
            <a:ext cx="360040" cy="43204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ersonnalisé 3">
      <a:dk1>
        <a:srgbClr val="000000"/>
      </a:dk1>
      <a:lt1>
        <a:sysClr val="window" lastClr="FFFFFF"/>
      </a:lt1>
      <a:dk2>
        <a:srgbClr val="A2B5E2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131</TotalTime>
  <Words>39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Apex</vt:lpstr>
      <vt:lpstr>Les coups prennent le relais et s’amplifient avec le temps…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violences faites aux femmes</dc:title>
  <dc:creator>Hélène</dc:creator>
  <cp:lastModifiedBy>Hélène</cp:lastModifiedBy>
  <cp:revision>22</cp:revision>
  <dcterms:created xsi:type="dcterms:W3CDTF">2011-12-04T14:08:07Z</dcterms:created>
  <dcterms:modified xsi:type="dcterms:W3CDTF">2012-06-23T12:52:14Z</dcterms:modified>
</cp:coreProperties>
</file>