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8" r:id="rId2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Puis, les insultes s’installent…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1003" t="607" r="13297" b="4575"/>
          <a:stretch>
            <a:fillRect/>
          </a:stretch>
        </p:blipFill>
        <p:spPr bwMode="auto">
          <a:xfrm>
            <a:off x="2123728" y="1628800"/>
            <a:ext cx="4752528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ensées 4"/>
          <p:cNvSpPr/>
          <p:nvPr/>
        </p:nvSpPr>
        <p:spPr>
          <a:xfrm rot="10800000">
            <a:off x="0" y="3068960"/>
            <a:ext cx="3347864" cy="2232248"/>
          </a:xfrm>
          <a:prstGeom prst="cloudCallou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Nuage 6"/>
          <p:cNvSpPr/>
          <p:nvPr/>
        </p:nvSpPr>
        <p:spPr>
          <a:xfrm>
            <a:off x="827584" y="3573016"/>
            <a:ext cx="504056" cy="43204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1403648" y="3429000"/>
            <a:ext cx="537028" cy="624114"/>
          </a:xfrm>
          <a:custGeom>
            <a:avLst/>
            <a:gdLst>
              <a:gd name="connsiteX0" fmla="*/ 87085 w 537028"/>
              <a:gd name="connsiteY0" fmla="*/ 246742 h 624114"/>
              <a:gd name="connsiteX1" fmla="*/ 87085 w 537028"/>
              <a:gd name="connsiteY1" fmla="*/ 246742 h 624114"/>
              <a:gd name="connsiteX2" fmla="*/ 43542 w 537028"/>
              <a:gd name="connsiteY2" fmla="*/ 362857 h 624114"/>
              <a:gd name="connsiteX3" fmla="*/ 29028 w 537028"/>
              <a:gd name="connsiteY3" fmla="*/ 464457 h 624114"/>
              <a:gd name="connsiteX4" fmla="*/ 14514 w 537028"/>
              <a:gd name="connsiteY4" fmla="*/ 508000 h 624114"/>
              <a:gd name="connsiteX5" fmla="*/ 58057 w 537028"/>
              <a:gd name="connsiteY5" fmla="*/ 522514 h 624114"/>
              <a:gd name="connsiteX6" fmla="*/ 116114 w 537028"/>
              <a:gd name="connsiteY6" fmla="*/ 508000 h 624114"/>
              <a:gd name="connsiteX7" fmla="*/ 188685 w 537028"/>
              <a:gd name="connsiteY7" fmla="*/ 493485 h 624114"/>
              <a:gd name="connsiteX8" fmla="*/ 232228 w 537028"/>
              <a:gd name="connsiteY8" fmla="*/ 478971 h 624114"/>
              <a:gd name="connsiteX9" fmla="*/ 406400 w 537028"/>
              <a:gd name="connsiteY9" fmla="*/ 464457 h 624114"/>
              <a:gd name="connsiteX10" fmla="*/ 522514 w 537028"/>
              <a:gd name="connsiteY10" fmla="*/ 333828 h 624114"/>
              <a:gd name="connsiteX11" fmla="*/ 537028 w 537028"/>
              <a:gd name="connsiteY11" fmla="*/ 290285 h 624114"/>
              <a:gd name="connsiteX12" fmla="*/ 493485 w 537028"/>
              <a:gd name="connsiteY12" fmla="*/ 275771 h 624114"/>
              <a:gd name="connsiteX13" fmla="*/ 464457 w 537028"/>
              <a:gd name="connsiteY13" fmla="*/ 319314 h 624114"/>
              <a:gd name="connsiteX14" fmla="*/ 420914 w 537028"/>
              <a:gd name="connsiteY14" fmla="*/ 333828 h 624114"/>
              <a:gd name="connsiteX15" fmla="*/ 333828 w 537028"/>
              <a:gd name="connsiteY15" fmla="*/ 377371 h 624114"/>
              <a:gd name="connsiteX16" fmla="*/ 246742 w 537028"/>
              <a:gd name="connsiteY16" fmla="*/ 362857 h 624114"/>
              <a:gd name="connsiteX17" fmla="*/ 261257 w 537028"/>
              <a:gd name="connsiteY17" fmla="*/ 275771 h 624114"/>
              <a:gd name="connsiteX18" fmla="*/ 290285 w 537028"/>
              <a:gd name="connsiteY18" fmla="*/ 232228 h 624114"/>
              <a:gd name="connsiteX19" fmla="*/ 304800 w 537028"/>
              <a:gd name="connsiteY19" fmla="*/ 188685 h 624114"/>
              <a:gd name="connsiteX20" fmla="*/ 275771 w 537028"/>
              <a:gd name="connsiteY20" fmla="*/ 145142 h 624114"/>
              <a:gd name="connsiteX21" fmla="*/ 188685 w 537028"/>
              <a:gd name="connsiteY21" fmla="*/ 188685 h 624114"/>
              <a:gd name="connsiteX22" fmla="*/ 130628 w 537028"/>
              <a:gd name="connsiteY22" fmla="*/ 261257 h 624114"/>
              <a:gd name="connsiteX23" fmla="*/ 87085 w 537028"/>
              <a:gd name="connsiteY23" fmla="*/ 246742 h 624114"/>
              <a:gd name="connsiteX24" fmla="*/ 0 w 537028"/>
              <a:gd name="connsiteY24" fmla="*/ 188685 h 624114"/>
              <a:gd name="connsiteX25" fmla="*/ 43542 w 537028"/>
              <a:gd name="connsiteY25" fmla="*/ 174171 h 624114"/>
              <a:gd name="connsiteX26" fmla="*/ 101600 w 537028"/>
              <a:gd name="connsiteY26" fmla="*/ 261257 h 624114"/>
              <a:gd name="connsiteX27" fmla="*/ 116114 w 537028"/>
              <a:gd name="connsiteY27" fmla="*/ 304800 h 624114"/>
              <a:gd name="connsiteX28" fmla="*/ 159657 w 537028"/>
              <a:gd name="connsiteY28" fmla="*/ 333828 h 624114"/>
              <a:gd name="connsiteX29" fmla="*/ 246742 w 537028"/>
              <a:gd name="connsiteY29" fmla="*/ 420914 h 624114"/>
              <a:gd name="connsiteX30" fmla="*/ 246742 w 537028"/>
              <a:gd name="connsiteY30" fmla="*/ 420914 h 624114"/>
              <a:gd name="connsiteX31" fmla="*/ 304800 w 537028"/>
              <a:gd name="connsiteY31" fmla="*/ 508000 h 624114"/>
              <a:gd name="connsiteX32" fmla="*/ 319314 w 537028"/>
              <a:gd name="connsiteY32" fmla="*/ 551542 h 624114"/>
              <a:gd name="connsiteX33" fmla="*/ 188685 w 537028"/>
              <a:gd name="connsiteY33" fmla="*/ 609600 h 624114"/>
              <a:gd name="connsiteX34" fmla="*/ 116114 w 537028"/>
              <a:gd name="connsiteY34" fmla="*/ 624114 h 624114"/>
              <a:gd name="connsiteX35" fmla="*/ 101600 w 537028"/>
              <a:gd name="connsiteY35" fmla="*/ 580571 h 624114"/>
              <a:gd name="connsiteX36" fmla="*/ 116114 w 537028"/>
              <a:gd name="connsiteY36" fmla="*/ 420914 h 624114"/>
              <a:gd name="connsiteX37" fmla="*/ 145142 w 537028"/>
              <a:gd name="connsiteY37" fmla="*/ 377371 h 624114"/>
              <a:gd name="connsiteX38" fmla="*/ 246742 w 537028"/>
              <a:gd name="connsiteY38" fmla="*/ 275771 h 624114"/>
              <a:gd name="connsiteX39" fmla="*/ 290285 w 537028"/>
              <a:gd name="connsiteY39" fmla="*/ 188685 h 624114"/>
              <a:gd name="connsiteX40" fmla="*/ 333828 w 537028"/>
              <a:gd name="connsiteY40" fmla="*/ 159657 h 624114"/>
              <a:gd name="connsiteX41" fmla="*/ 362857 w 537028"/>
              <a:gd name="connsiteY41" fmla="*/ 101600 h 624114"/>
              <a:gd name="connsiteX42" fmla="*/ 435428 w 537028"/>
              <a:gd name="connsiteY42" fmla="*/ 14514 h 624114"/>
              <a:gd name="connsiteX43" fmla="*/ 464457 w 537028"/>
              <a:gd name="connsiteY43" fmla="*/ 0 h 624114"/>
              <a:gd name="connsiteX44" fmla="*/ 275771 w 537028"/>
              <a:gd name="connsiteY44" fmla="*/ 420914 h 624114"/>
              <a:gd name="connsiteX45" fmla="*/ 304800 w 537028"/>
              <a:gd name="connsiteY45" fmla="*/ 246742 h 624114"/>
              <a:gd name="connsiteX46" fmla="*/ 203200 w 537028"/>
              <a:gd name="connsiteY46" fmla="*/ 406400 h 624114"/>
              <a:gd name="connsiteX47" fmla="*/ 217714 w 537028"/>
              <a:gd name="connsiteY47" fmla="*/ 362857 h 624114"/>
              <a:gd name="connsiteX48" fmla="*/ 333828 w 537028"/>
              <a:gd name="connsiteY48" fmla="*/ 275771 h 624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37028" h="624114">
                <a:moveTo>
                  <a:pt x="87085" y="246742"/>
                </a:moveTo>
                <a:lnTo>
                  <a:pt x="87085" y="246742"/>
                </a:lnTo>
                <a:cubicBezTo>
                  <a:pt x="72571" y="285447"/>
                  <a:pt x="54193" y="322916"/>
                  <a:pt x="43542" y="362857"/>
                </a:cubicBezTo>
                <a:cubicBezTo>
                  <a:pt x="34727" y="395912"/>
                  <a:pt x="35737" y="430911"/>
                  <a:pt x="29028" y="464457"/>
                </a:cubicBezTo>
                <a:cubicBezTo>
                  <a:pt x="26028" y="479459"/>
                  <a:pt x="19352" y="493486"/>
                  <a:pt x="14514" y="508000"/>
                </a:cubicBezTo>
                <a:cubicBezTo>
                  <a:pt x="29028" y="512838"/>
                  <a:pt x="42758" y="522514"/>
                  <a:pt x="58057" y="522514"/>
                </a:cubicBezTo>
                <a:cubicBezTo>
                  <a:pt x="78005" y="522514"/>
                  <a:pt x="96641" y="512327"/>
                  <a:pt x="116114" y="508000"/>
                </a:cubicBezTo>
                <a:cubicBezTo>
                  <a:pt x="140196" y="502648"/>
                  <a:pt x="164752" y="499468"/>
                  <a:pt x="188685" y="493485"/>
                </a:cubicBezTo>
                <a:cubicBezTo>
                  <a:pt x="203528" y="489774"/>
                  <a:pt x="217063" y="480993"/>
                  <a:pt x="232228" y="478971"/>
                </a:cubicBezTo>
                <a:cubicBezTo>
                  <a:pt x="289976" y="471272"/>
                  <a:pt x="348343" y="469295"/>
                  <a:pt x="406400" y="464457"/>
                </a:cubicBezTo>
                <a:cubicBezTo>
                  <a:pt x="510478" y="395072"/>
                  <a:pt x="484027" y="436460"/>
                  <a:pt x="522514" y="333828"/>
                </a:cubicBezTo>
                <a:cubicBezTo>
                  <a:pt x="527886" y="319503"/>
                  <a:pt x="532190" y="304799"/>
                  <a:pt x="537028" y="290285"/>
                </a:cubicBezTo>
                <a:cubicBezTo>
                  <a:pt x="522514" y="285447"/>
                  <a:pt x="507690" y="270089"/>
                  <a:pt x="493485" y="275771"/>
                </a:cubicBezTo>
                <a:cubicBezTo>
                  <a:pt x="477289" y="282250"/>
                  <a:pt x="478078" y="308417"/>
                  <a:pt x="464457" y="319314"/>
                </a:cubicBezTo>
                <a:cubicBezTo>
                  <a:pt x="452510" y="328871"/>
                  <a:pt x="435428" y="328990"/>
                  <a:pt x="420914" y="333828"/>
                </a:cubicBezTo>
                <a:cubicBezTo>
                  <a:pt x="398898" y="348506"/>
                  <a:pt x="363875" y="377371"/>
                  <a:pt x="333828" y="377371"/>
                </a:cubicBezTo>
                <a:cubicBezTo>
                  <a:pt x="304399" y="377371"/>
                  <a:pt x="275771" y="367695"/>
                  <a:pt x="246742" y="362857"/>
                </a:cubicBezTo>
                <a:cubicBezTo>
                  <a:pt x="251580" y="333828"/>
                  <a:pt x="251951" y="303690"/>
                  <a:pt x="261257" y="275771"/>
                </a:cubicBezTo>
                <a:cubicBezTo>
                  <a:pt x="266773" y="259222"/>
                  <a:pt x="282484" y="247830"/>
                  <a:pt x="290285" y="232228"/>
                </a:cubicBezTo>
                <a:cubicBezTo>
                  <a:pt x="297127" y="218544"/>
                  <a:pt x="299962" y="203199"/>
                  <a:pt x="304800" y="188685"/>
                </a:cubicBezTo>
                <a:cubicBezTo>
                  <a:pt x="295124" y="174171"/>
                  <a:pt x="291968" y="151620"/>
                  <a:pt x="275771" y="145142"/>
                </a:cubicBezTo>
                <a:cubicBezTo>
                  <a:pt x="256994" y="137631"/>
                  <a:pt x="197853" y="182573"/>
                  <a:pt x="188685" y="188685"/>
                </a:cubicBezTo>
                <a:cubicBezTo>
                  <a:pt x="177364" y="222648"/>
                  <a:pt x="176970" y="253533"/>
                  <a:pt x="130628" y="261257"/>
                </a:cubicBezTo>
                <a:cubicBezTo>
                  <a:pt x="115537" y="263772"/>
                  <a:pt x="100459" y="254172"/>
                  <a:pt x="87085" y="246742"/>
                </a:cubicBezTo>
                <a:cubicBezTo>
                  <a:pt x="56588" y="229799"/>
                  <a:pt x="0" y="188685"/>
                  <a:pt x="0" y="188685"/>
                </a:cubicBezTo>
                <a:cubicBezTo>
                  <a:pt x="14514" y="183847"/>
                  <a:pt x="31093" y="165279"/>
                  <a:pt x="43542" y="174171"/>
                </a:cubicBezTo>
                <a:cubicBezTo>
                  <a:pt x="71932" y="194449"/>
                  <a:pt x="101600" y="261257"/>
                  <a:pt x="101600" y="261257"/>
                </a:cubicBezTo>
                <a:cubicBezTo>
                  <a:pt x="106438" y="275771"/>
                  <a:pt x="106557" y="292853"/>
                  <a:pt x="116114" y="304800"/>
                </a:cubicBezTo>
                <a:cubicBezTo>
                  <a:pt x="127011" y="318421"/>
                  <a:pt x="146619" y="322239"/>
                  <a:pt x="159657" y="333828"/>
                </a:cubicBezTo>
                <a:cubicBezTo>
                  <a:pt x="190340" y="361102"/>
                  <a:pt x="217714" y="391885"/>
                  <a:pt x="246742" y="420914"/>
                </a:cubicBezTo>
                <a:lnTo>
                  <a:pt x="246742" y="420914"/>
                </a:lnTo>
                <a:lnTo>
                  <a:pt x="304800" y="508000"/>
                </a:lnTo>
                <a:cubicBezTo>
                  <a:pt x="309638" y="522514"/>
                  <a:pt x="321829" y="536451"/>
                  <a:pt x="319314" y="551542"/>
                </a:cubicBezTo>
                <a:cubicBezTo>
                  <a:pt x="308093" y="618862"/>
                  <a:pt x="235413" y="601812"/>
                  <a:pt x="188685" y="609600"/>
                </a:cubicBezTo>
                <a:cubicBezTo>
                  <a:pt x="164351" y="613656"/>
                  <a:pt x="140304" y="619276"/>
                  <a:pt x="116114" y="624114"/>
                </a:cubicBezTo>
                <a:cubicBezTo>
                  <a:pt x="111276" y="609600"/>
                  <a:pt x="101600" y="595870"/>
                  <a:pt x="101600" y="580571"/>
                </a:cubicBezTo>
                <a:cubicBezTo>
                  <a:pt x="101600" y="527133"/>
                  <a:pt x="104917" y="473166"/>
                  <a:pt x="116114" y="420914"/>
                </a:cubicBezTo>
                <a:cubicBezTo>
                  <a:pt x="119769" y="403857"/>
                  <a:pt x="135003" y="391566"/>
                  <a:pt x="145142" y="377371"/>
                </a:cubicBezTo>
                <a:cubicBezTo>
                  <a:pt x="197243" y="304429"/>
                  <a:pt x="175289" y="329361"/>
                  <a:pt x="246742" y="275771"/>
                </a:cubicBezTo>
                <a:cubicBezTo>
                  <a:pt x="258547" y="240359"/>
                  <a:pt x="262150" y="216820"/>
                  <a:pt x="290285" y="188685"/>
                </a:cubicBezTo>
                <a:cubicBezTo>
                  <a:pt x="302620" y="176350"/>
                  <a:pt x="319314" y="169333"/>
                  <a:pt x="333828" y="159657"/>
                </a:cubicBezTo>
                <a:cubicBezTo>
                  <a:pt x="343504" y="140305"/>
                  <a:pt x="352122" y="120386"/>
                  <a:pt x="362857" y="101600"/>
                </a:cubicBezTo>
                <a:cubicBezTo>
                  <a:pt x="382640" y="66980"/>
                  <a:pt x="403827" y="39794"/>
                  <a:pt x="435428" y="14514"/>
                </a:cubicBezTo>
                <a:cubicBezTo>
                  <a:pt x="443876" y="7756"/>
                  <a:pt x="454781" y="4838"/>
                  <a:pt x="464457" y="0"/>
                </a:cubicBezTo>
                <a:lnTo>
                  <a:pt x="275771" y="420914"/>
                </a:lnTo>
                <a:lnTo>
                  <a:pt x="304800" y="246742"/>
                </a:lnTo>
                <a:lnTo>
                  <a:pt x="203200" y="406400"/>
                </a:lnTo>
                <a:lnTo>
                  <a:pt x="217714" y="362857"/>
                </a:lnTo>
                <a:lnTo>
                  <a:pt x="333828" y="275771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clair 8"/>
          <p:cNvSpPr/>
          <p:nvPr/>
        </p:nvSpPr>
        <p:spPr>
          <a:xfrm>
            <a:off x="1907704" y="3573016"/>
            <a:ext cx="576064" cy="36004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Bouton d'action : Son 9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2555776" y="3717032"/>
            <a:ext cx="432048" cy="288032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Bouton d'action : Aide 10">
            <a:hlinkClick r:id="" action="ppaction://noaction" highlightClick="1"/>
          </p:cNvPr>
          <p:cNvSpPr/>
          <p:nvPr/>
        </p:nvSpPr>
        <p:spPr>
          <a:xfrm>
            <a:off x="467544" y="4365104"/>
            <a:ext cx="432048" cy="36004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" name="Connecteur droit 13"/>
          <p:cNvCxnSpPr/>
          <p:nvPr/>
        </p:nvCxnSpPr>
        <p:spPr>
          <a:xfrm>
            <a:off x="1187624" y="4293096"/>
            <a:ext cx="36004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œur 15"/>
          <p:cNvSpPr/>
          <p:nvPr/>
        </p:nvSpPr>
        <p:spPr>
          <a:xfrm>
            <a:off x="1187624" y="4365104"/>
            <a:ext cx="360040" cy="43204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18"/>
          <p:cNvCxnSpPr/>
          <p:nvPr/>
        </p:nvCxnSpPr>
        <p:spPr>
          <a:xfrm>
            <a:off x="1187624" y="4293096"/>
            <a:ext cx="36004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15616" y="4293096"/>
            <a:ext cx="43204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Éclair 21"/>
          <p:cNvSpPr/>
          <p:nvPr/>
        </p:nvSpPr>
        <p:spPr>
          <a:xfrm>
            <a:off x="1691680" y="4293096"/>
            <a:ext cx="432048" cy="504056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orme libre 22"/>
          <p:cNvSpPr/>
          <p:nvPr/>
        </p:nvSpPr>
        <p:spPr>
          <a:xfrm>
            <a:off x="2123728" y="4293096"/>
            <a:ext cx="943428" cy="403981"/>
          </a:xfrm>
          <a:custGeom>
            <a:avLst/>
            <a:gdLst>
              <a:gd name="connsiteX0" fmla="*/ 452362 w 943428"/>
              <a:gd name="connsiteY0" fmla="*/ 324153 h 403981"/>
              <a:gd name="connsiteX1" fmla="*/ 292705 w 943428"/>
              <a:gd name="connsiteY1" fmla="*/ 149981 h 403981"/>
              <a:gd name="connsiteX2" fmla="*/ 481390 w 943428"/>
              <a:gd name="connsiteY2" fmla="*/ 33867 h 403981"/>
              <a:gd name="connsiteX3" fmla="*/ 74990 w 943428"/>
              <a:gd name="connsiteY3" fmla="*/ 353181 h 403981"/>
              <a:gd name="connsiteX4" fmla="*/ 133048 w 943428"/>
              <a:gd name="connsiteY4" fmla="*/ 338667 h 403981"/>
              <a:gd name="connsiteX5" fmla="*/ 873276 w 943428"/>
              <a:gd name="connsiteY5" fmla="*/ 33867 h 403981"/>
              <a:gd name="connsiteX6" fmla="*/ 553962 w 943428"/>
              <a:gd name="connsiteY6" fmla="*/ 251581 h 403981"/>
              <a:gd name="connsiteX7" fmla="*/ 553962 w 943428"/>
              <a:gd name="connsiteY7" fmla="*/ 237067 h 403981"/>
              <a:gd name="connsiteX8" fmla="*/ 510419 w 943428"/>
              <a:gd name="connsiteY8" fmla="*/ 280610 h 403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3428" h="403981">
                <a:moveTo>
                  <a:pt x="452362" y="324153"/>
                </a:moveTo>
                <a:cubicBezTo>
                  <a:pt x="370114" y="261257"/>
                  <a:pt x="287867" y="198362"/>
                  <a:pt x="292705" y="149981"/>
                </a:cubicBezTo>
                <a:cubicBezTo>
                  <a:pt x="297543" y="101600"/>
                  <a:pt x="517676" y="0"/>
                  <a:pt x="481390" y="33867"/>
                </a:cubicBezTo>
                <a:cubicBezTo>
                  <a:pt x="445104" y="67734"/>
                  <a:pt x="133047" y="302381"/>
                  <a:pt x="74990" y="353181"/>
                </a:cubicBezTo>
                <a:cubicBezTo>
                  <a:pt x="16933" y="403981"/>
                  <a:pt x="0" y="391886"/>
                  <a:pt x="133048" y="338667"/>
                </a:cubicBezTo>
                <a:cubicBezTo>
                  <a:pt x="266096" y="285448"/>
                  <a:pt x="803124" y="48381"/>
                  <a:pt x="873276" y="33867"/>
                </a:cubicBezTo>
                <a:cubicBezTo>
                  <a:pt x="943428" y="19353"/>
                  <a:pt x="607181" y="217714"/>
                  <a:pt x="553962" y="251581"/>
                </a:cubicBezTo>
                <a:cubicBezTo>
                  <a:pt x="500743" y="285448"/>
                  <a:pt x="561219" y="232229"/>
                  <a:pt x="553962" y="237067"/>
                </a:cubicBezTo>
                <a:cubicBezTo>
                  <a:pt x="546705" y="241905"/>
                  <a:pt x="528562" y="261257"/>
                  <a:pt x="510419" y="28061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Moins 17"/>
          <p:cNvSpPr/>
          <p:nvPr/>
        </p:nvSpPr>
        <p:spPr>
          <a:xfrm>
            <a:off x="3347864" y="2132856"/>
            <a:ext cx="360040" cy="28803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ersonnalisé 3">
      <a:dk1>
        <a:srgbClr val="000000"/>
      </a:dk1>
      <a:lt1>
        <a:sysClr val="window" lastClr="FFFFFF"/>
      </a:lt1>
      <a:dk2>
        <a:srgbClr val="A2B5E2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131</TotalTime>
  <Words>6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Apex</vt:lpstr>
      <vt:lpstr>Puis, les insultes s’installent…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violences faites aux femmes</dc:title>
  <dc:creator>Hélène</dc:creator>
  <cp:lastModifiedBy>Hélène</cp:lastModifiedBy>
  <cp:revision>22</cp:revision>
  <dcterms:created xsi:type="dcterms:W3CDTF">2011-12-04T14:08:07Z</dcterms:created>
  <dcterms:modified xsi:type="dcterms:W3CDTF">2012-06-23T12:52:02Z</dcterms:modified>
</cp:coreProperties>
</file>