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Ça commence, comme ça…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515" t="13297" r="11343" b="11767"/>
          <a:stretch>
            <a:fillRect/>
          </a:stretch>
        </p:blipFill>
        <p:spPr bwMode="auto">
          <a:xfrm rot="5400000">
            <a:off x="2123728" y="2132856"/>
            <a:ext cx="496855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ensées 4"/>
          <p:cNvSpPr/>
          <p:nvPr/>
        </p:nvSpPr>
        <p:spPr>
          <a:xfrm rot="5400000">
            <a:off x="6678234" y="2258870"/>
            <a:ext cx="1512168" cy="2700300"/>
          </a:xfrm>
          <a:prstGeom prst="cloud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588224" y="3356992"/>
            <a:ext cx="1728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Moi,  aussi je t’aime…</a:t>
            </a:r>
            <a:endParaRPr lang="fr-FR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Pensées 7"/>
          <p:cNvSpPr/>
          <p:nvPr/>
        </p:nvSpPr>
        <p:spPr>
          <a:xfrm rot="16200000">
            <a:off x="863588" y="1016732"/>
            <a:ext cx="1728192" cy="2952328"/>
          </a:xfrm>
          <a:prstGeom prst="cloudCallou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827584" y="1844824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Tu es ma princesse…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Je t’aime tellement…!!!</a:t>
            </a:r>
            <a:endParaRPr lang="fr-FR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Cœur 10"/>
          <p:cNvSpPr/>
          <p:nvPr/>
        </p:nvSpPr>
        <p:spPr>
          <a:xfrm>
            <a:off x="8316416" y="404664"/>
            <a:ext cx="432048" cy="36004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œur 11"/>
          <p:cNvSpPr/>
          <p:nvPr/>
        </p:nvSpPr>
        <p:spPr>
          <a:xfrm>
            <a:off x="8100392" y="2060848"/>
            <a:ext cx="432048" cy="271264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œur 13"/>
          <p:cNvSpPr/>
          <p:nvPr/>
        </p:nvSpPr>
        <p:spPr>
          <a:xfrm>
            <a:off x="8460432" y="5085184"/>
            <a:ext cx="432048" cy="36004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Cœur 14"/>
          <p:cNvSpPr/>
          <p:nvPr/>
        </p:nvSpPr>
        <p:spPr>
          <a:xfrm>
            <a:off x="6804248" y="5445224"/>
            <a:ext cx="432048" cy="36004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œur 15"/>
          <p:cNvSpPr/>
          <p:nvPr/>
        </p:nvSpPr>
        <p:spPr>
          <a:xfrm>
            <a:off x="1187624" y="4869160"/>
            <a:ext cx="432048" cy="36004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œur 16"/>
          <p:cNvSpPr/>
          <p:nvPr/>
        </p:nvSpPr>
        <p:spPr>
          <a:xfrm>
            <a:off x="395536" y="3645024"/>
            <a:ext cx="432048" cy="36004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œur 17"/>
          <p:cNvSpPr/>
          <p:nvPr/>
        </p:nvSpPr>
        <p:spPr>
          <a:xfrm>
            <a:off x="2051720" y="3933056"/>
            <a:ext cx="432048" cy="36004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œur 18"/>
          <p:cNvSpPr/>
          <p:nvPr/>
        </p:nvSpPr>
        <p:spPr>
          <a:xfrm>
            <a:off x="395536" y="836712"/>
            <a:ext cx="432048" cy="36004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Cœur 19"/>
          <p:cNvSpPr/>
          <p:nvPr/>
        </p:nvSpPr>
        <p:spPr>
          <a:xfrm>
            <a:off x="1763688" y="6021288"/>
            <a:ext cx="432048" cy="36004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œur 25"/>
          <p:cNvSpPr/>
          <p:nvPr/>
        </p:nvSpPr>
        <p:spPr>
          <a:xfrm>
            <a:off x="6948264" y="1700808"/>
            <a:ext cx="432048" cy="271264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4067944" y="2132856"/>
            <a:ext cx="504056" cy="1440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572000" y="2348880"/>
            <a:ext cx="504056" cy="1356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3">
      <a:dk1>
        <a:srgbClr val="000000"/>
      </a:dk1>
      <a:lt1>
        <a:sysClr val="window" lastClr="FFFFFF"/>
      </a:lt1>
      <a:dk2>
        <a:srgbClr val="A2B5E2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21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Ça commence, comme ça…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violences faites aux femmes</dc:title>
  <dc:creator>Hélène</dc:creator>
  <cp:lastModifiedBy>Hélène</cp:lastModifiedBy>
  <cp:revision>22</cp:revision>
  <dcterms:created xsi:type="dcterms:W3CDTF">2011-12-04T14:08:07Z</dcterms:created>
  <dcterms:modified xsi:type="dcterms:W3CDTF">2012-06-23T12:51:50Z</dcterms:modified>
</cp:coreProperties>
</file>