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0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16DEF-C3C8-4CA5-9015-CE99ED613030}" type="datetimeFigureOut">
              <a:rPr lang="fr-FR" smtClean="0"/>
              <a:pPr/>
              <a:t>23/06/2012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2F96F-FAB2-4EEF-9D5C-364795A67A8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16DEF-C3C8-4CA5-9015-CE99ED613030}" type="datetimeFigureOut">
              <a:rPr lang="fr-FR" smtClean="0"/>
              <a:pPr/>
              <a:t>23/06/2012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2F96F-FAB2-4EEF-9D5C-364795A67A8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16DEF-C3C8-4CA5-9015-CE99ED613030}" type="datetimeFigureOut">
              <a:rPr lang="fr-FR" smtClean="0"/>
              <a:pPr/>
              <a:t>23/06/2012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2F96F-FAB2-4EEF-9D5C-364795A67A8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16DEF-C3C8-4CA5-9015-CE99ED613030}" type="datetimeFigureOut">
              <a:rPr lang="fr-FR" smtClean="0"/>
              <a:pPr/>
              <a:t>23/06/2012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2F96F-FAB2-4EEF-9D5C-364795A67A8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16DEF-C3C8-4CA5-9015-CE99ED613030}" type="datetimeFigureOut">
              <a:rPr lang="fr-FR" smtClean="0"/>
              <a:pPr/>
              <a:t>23/06/2012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942F96F-FAB2-4EEF-9D5C-364795A67A8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16DEF-C3C8-4CA5-9015-CE99ED613030}" type="datetimeFigureOut">
              <a:rPr lang="fr-FR" smtClean="0"/>
              <a:pPr/>
              <a:t>23/06/2012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2F96F-FAB2-4EEF-9D5C-364795A67A8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16DEF-C3C8-4CA5-9015-CE99ED613030}" type="datetimeFigureOut">
              <a:rPr lang="fr-FR" smtClean="0"/>
              <a:pPr/>
              <a:t>23/06/2012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2F96F-FAB2-4EEF-9D5C-364795A67A8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16DEF-C3C8-4CA5-9015-CE99ED613030}" type="datetimeFigureOut">
              <a:rPr lang="fr-FR" smtClean="0"/>
              <a:pPr/>
              <a:t>23/06/2012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2F96F-FAB2-4EEF-9D5C-364795A67A8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16DEF-C3C8-4CA5-9015-CE99ED613030}" type="datetimeFigureOut">
              <a:rPr lang="fr-FR" smtClean="0"/>
              <a:pPr/>
              <a:t>23/06/2012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2F96F-FAB2-4EEF-9D5C-364795A67A8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16DEF-C3C8-4CA5-9015-CE99ED613030}" type="datetimeFigureOut">
              <a:rPr lang="fr-FR" smtClean="0"/>
              <a:pPr/>
              <a:t>23/06/2012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2F96F-FAB2-4EEF-9D5C-364795A67A8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16DEF-C3C8-4CA5-9015-CE99ED613030}" type="datetimeFigureOut">
              <a:rPr lang="fr-FR" smtClean="0"/>
              <a:pPr/>
              <a:t>23/06/2012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2F96F-FAB2-4EEF-9D5C-364795A67A8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F816DEF-C3C8-4CA5-9015-CE99ED613030}" type="datetimeFigureOut">
              <a:rPr lang="fr-FR" smtClean="0"/>
              <a:pPr/>
              <a:t>23/06/2012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942F96F-FAB2-4EEF-9D5C-364795A67A8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4941168"/>
            <a:ext cx="8206680" cy="1008112"/>
          </a:xfrm>
        </p:spPr>
        <p:txBody>
          <a:bodyPr>
            <a:normAutofit fontScale="90000"/>
          </a:bodyPr>
          <a:lstStyle/>
          <a:p>
            <a:r>
              <a:rPr lang="fr-FR" u="sng" dirty="0" smtClean="0">
                <a:solidFill>
                  <a:schemeClr val="bg1"/>
                </a:solidFill>
              </a:rPr>
              <a:t>Les 2 SPVL se Mobilisent…</a:t>
            </a:r>
            <a:endParaRPr lang="fr-FR" u="sng" dirty="0">
              <a:solidFill>
                <a:schemeClr val="bg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932040" y="6237312"/>
            <a:ext cx="2840360" cy="432048"/>
          </a:xfrm>
        </p:spPr>
        <p:txBody>
          <a:bodyPr>
            <a:normAutofit fontScale="92500"/>
          </a:bodyPr>
          <a:lstStyle/>
          <a:p>
            <a:pPr algn="r"/>
            <a:r>
              <a:rPr lang="fr-FR" sz="1600" dirty="0" smtClean="0"/>
              <a:t>Classe de Mme LEGRY Hélène</a:t>
            </a:r>
            <a:endParaRPr lang="fr-FR" sz="1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32926" t="61640" r="56559" b="19657"/>
          <a:stretch>
            <a:fillRect/>
          </a:stretch>
        </p:blipFill>
        <p:spPr bwMode="auto">
          <a:xfrm>
            <a:off x="179512" y="188640"/>
            <a:ext cx="1656184" cy="183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 l="47233" t="55139" r="40784" b="30313"/>
          <a:stretch>
            <a:fillRect/>
          </a:stretch>
        </p:blipFill>
        <p:spPr bwMode="auto">
          <a:xfrm>
            <a:off x="5508104" y="1556792"/>
            <a:ext cx="2808312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 l="43358" t="46063" r="45573" b="25391"/>
          <a:stretch>
            <a:fillRect/>
          </a:stretch>
        </p:blipFill>
        <p:spPr bwMode="auto">
          <a:xfrm>
            <a:off x="1907704" y="260648"/>
            <a:ext cx="3128623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Personnalisé 3">
      <a:dk1>
        <a:srgbClr val="000000"/>
      </a:dk1>
      <a:lt1>
        <a:sysClr val="window" lastClr="FFFFFF"/>
      </a:lt1>
      <a:dk2>
        <a:srgbClr val="A2B5E2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131</TotalTime>
  <Words>11</Words>
  <Application>Microsoft Office PowerPoint</Application>
  <PresentationFormat>Affichage à l'écran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Apex</vt:lpstr>
      <vt:lpstr>Les 2 SPVL se Mobilisent…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violences faites aux femmes</dc:title>
  <dc:creator>Hélène</dc:creator>
  <cp:lastModifiedBy>Hélène</cp:lastModifiedBy>
  <cp:revision>22</cp:revision>
  <dcterms:created xsi:type="dcterms:W3CDTF">2011-12-04T14:08:07Z</dcterms:created>
  <dcterms:modified xsi:type="dcterms:W3CDTF">2012-06-23T12:51:34Z</dcterms:modified>
</cp:coreProperties>
</file>